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9"/>
  </p:notesMasterIdLst>
  <p:handoutMasterIdLst>
    <p:handoutMasterId r:id="rId10"/>
  </p:handoutMasterIdLst>
  <p:sldIdLst>
    <p:sldId id="257" r:id="rId5"/>
    <p:sldId id="624" r:id="rId6"/>
    <p:sldId id="623" r:id="rId7"/>
    <p:sldId id="625" r:id="rId8"/>
  </p:sldIdLst>
  <p:sldSz cx="9144000" cy="5143500" type="screen16x9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0" userDrawn="1">
          <p15:clr>
            <a:srgbClr val="A4A3A4"/>
          </p15:clr>
        </p15:guide>
        <p15:guide id="2" pos="4944" userDrawn="1">
          <p15:clr>
            <a:srgbClr val="A4A3A4"/>
          </p15:clr>
        </p15:guide>
        <p15:guide id="3" orient="horz" pos="1720" userDrawn="1">
          <p15:clr>
            <a:srgbClr val="A4A3A4"/>
          </p15:clr>
        </p15:guide>
        <p15:guide id="4" orient="horz" pos="1620" userDrawn="1">
          <p15:clr>
            <a:srgbClr val="A4A3A4"/>
          </p15:clr>
        </p15:guide>
        <p15:guide id="5" pos="56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  <p15:guide id="3" orient="horz" pos="3109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F4B3"/>
    <a:srgbClr val="103D7D"/>
    <a:srgbClr val="DBE2EB"/>
    <a:srgbClr val="003C7D"/>
    <a:srgbClr val="376192"/>
    <a:srgbClr val="E0EEF8"/>
    <a:srgbClr val="EDEEF8"/>
    <a:srgbClr val="184481"/>
    <a:srgbClr val="F4821F"/>
    <a:srgbClr val="103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57" autoAdjust="0"/>
    <p:restoredTop sz="88451" autoAdjust="0"/>
  </p:normalViewPr>
  <p:slideViewPr>
    <p:cSldViewPr snapToGrid="0" showGuides="1">
      <p:cViewPr varScale="1">
        <p:scale>
          <a:sx n="100" d="100"/>
          <a:sy n="100" d="100"/>
        </p:scale>
        <p:origin x="1418" y="31"/>
      </p:cViewPr>
      <p:guideLst>
        <p:guide orient="horz" pos="3140"/>
        <p:guide pos="4944"/>
        <p:guide orient="horz" pos="1720"/>
        <p:guide orient="horz" pos="1620"/>
        <p:guide pos="56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720" y="108"/>
      </p:cViewPr>
      <p:guideLst>
        <p:guide orient="horz" pos="3126"/>
        <p:guide pos="2100"/>
        <p:guide orient="horz" pos="310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B6714-7BAF-4DAF-8232-AA0EFD3D7F80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C4779-9F3B-4023-9A64-72230967F0C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14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2E4AE-A23F-4D9F-B4EF-A6ED45CEC049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49404-AEEE-4B4E-B616-1BC6E4EEEF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65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722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82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50832" y="3078039"/>
            <a:ext cx="8316913" cy="519694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161988" marR="0" indent="-161988" algn="l" defTabSz="685749" rtl="0" eaLnBrk="1" fontAlgn="auto" latinLnBrk="0" hangingPunct="1">
              <a:lnSpc>
                <a:spcPct val="100000"/>
              </a:lnSpc>
              <a:spcBef>
                <a:spcPts val="165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2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61988" marR="0" lvl="0" indent="-161988" algn="l" defTabSz="685749" rtl="0" eaLnBrk="1" fontAlgn="auto" latinLnBrk="0" hangingPunct="1">
              <a:lnSpc>
                <a:spcPct val="100000"/>
              </a:lnSpc>
              <a:spcBef>
                <a:spcPts val="165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GB" dirty="0"/>
              <a:t>Title Slide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3741627"/>
            <a:ext cx="8316912" cy="306684"/>
          </a:xfrm>
          <a:prstGeom prst="rect">
            <a:avLst/>
          </a:prstGeom>
        </p:spPr>
        <p:txBody>
          <a:bodyPr lIns="0">
            <a:noAutofit/>
          </a:bodyPr>
          <a:lstStyle>
            <a:lvl1pPr marL="161988" marR="0" indent="-161988" algn="l" defTabSz="685749" rtl="0" eaLnBrk="1" fontAlgn="auto" latinLnBrk="0" hangingPunct="1">
              <a:lnSpc>
                <a:spcPct val="100000"/>
              </a:lnSpc>
              <a:spcBef>
                <a:spcPts val="165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800" kern="1200" baseline="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161988" marR="0" lvl="0" indent="-161988" algn="l" defTabSz="685749" rtl="0" eaLnBrk="1" fontAlgn="auto" latinLnBrk="0" hangingPunct="1">
              <a:lnSpc>
                <a:spcPct val="100000"/>
              </a:lnSpc>
              <a:spcBef>
                <a:spcPts val="165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Name of presenter, affiliation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C9034874-11D5-DA4F-9B23-34D9DE8C6D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4169667"/>
            <a:ext cx="8316912" cy="306684"/>
          </a:xfrm>
          <a:prstGeom prst="rect">
            <a:avLst/>
          </a:prstGeom>
        </p:spPr>
        <p:txBody>
          <a:bodyPr lIns="0">
            <a:noAutofit/>
          </a:bodyPr>
          <a:lstStyle>
            <a:lvl1pPr marL="161988" marR="0" indent="-161988" algn="l" defTabSz="685749" rtl="0" eaLnBrk="1" fontAlgn="auto" latinLnBrk="0" hangingPunct="1">
              <a:lnSpc>
                <a:spcPct val="100000"/>
              </a:lnSpc>
              <a:spcBef>
                <a:spcPts val="165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800" kern="1200" baseline="0" dirty="0" smtClean="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161988" marR="0" lvl="0" indent="-161988" algn="l" defTabSz="685749" rtl="0" eaLnBrk="1" fontAlgn="auto" latinLnBrk="0" hangingPunct="1">
              <a:lnSpc>
                <a:spcPct val="100000"/>
              </a:lnSpc>
              <a:spcBef>
                <a:spcPts val="165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Location &amp; date of presentation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0CF8910-3997-4186-A545-A8CE55D63B8A}"/>
              </a:ext>
            </a:extLst>
          </p:cNvPr>
          <p:cNvGrpSpPr/>
          <p:nvPr userDrawn="1"/>
        </p:nvGrpSpPr>
        <p:grpSpPr>
          <a:xfrm>
            <a:off x="0" y="4566602"/>
            <a:ext cx="9144000" cy="576898"/>
            <a:chOff x="0" y="4566602"/>
            <a:chExt cx="9144000" cy="57689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E115815-0F41-46F9-BB8D-BD27EDE65B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566602"/>
              <a:ext cx="3509963" cy="576897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D94CB0-C6F5-442C-A11F-801B15C89173}"/>
                </a:ext>
              </a:extLst>
            </p:cNvPr>
            <p:cNvSpPr/>
            <p:nvPr userDrawn="1"/>
          </p:nvSpPr>
          <p:spPr>
            <a:xfrm>
              <a:off x="3362325" y="4566602"/>
              <a:ext cx="5781675" cy="576898"/>
            </a:xfrm>
            <a:prstGeom prst="rect">
              <a:avLst/>
            </a:prstGeom>
            <a:solidFill>
              <a:srgbClr val="004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E591FF45-0F7D-4F07-B6E4-5EA937F398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1714288"/>
            <a:ext cx="2196767" cy="110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5378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9" userDrawn="1">
          <p15:clr>
            <a:srgbClr val="FBAE40"/>
          </p15:clr>
        </p15:guide>
        <p15:guide id="2" orient="horz" pos="826" userDrawn="1">
          <p15:clr>
            <a:srgbClr val="FBAE40"/>
          </p15:clr>
        </p15:guide>
        <p15:guide id="3" pos="5603" userDrawn="1">
          <p15:clr>
            <a:srgbClr val="FBAE40"/>
          </p15:clr>
        </p15:guide>
        <p15:guide id="4" pos="539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441CA57-6943-9F41-9E1E-50E2F585B9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8" y="218815"/>
            <a:ext cx="7289701" cy="43476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lang="en-US" sz="2400" b="1" kern="1200" baseline="0" dirty="0">
                <a:solidFill>
                  <a:srgbClr val="F4821F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 – one 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A7C0A-1BA5-C74C-BEC1-1A990858C7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46" y="889005"/>
            <a:ext cx="8440119" cy="3682492"/>
          </a:xfrm>
          <a:prstGeom prst="rect">
            <a:avLst/>
          </a:prstGeom>
        </p:spPr>
        <p:txBody>
          <a:bodyPr lIns="0"/>
          <a:lstStyle>
            <a:lvl1pPr marL="269981" indent="-134532">
              <a:spcBef>
                <a:spcPts val="600"/>
              </a:spcBef>
              <a:spcAft>
                <a:spcPts val="600"/>
              </a:spcAft>
              <a:buClr>
                <a:srgbClr val="003C7D"/>
              </a:buClr>
              <a:buFont typeface="Arial" panose="020B0604020202020204" pitchFamily="34" charset="0"/>
              <a:buChar char="•"/>
              <a:defRPr sz="1800" baseline="0">
                <a:solidFill>
                  <a:srgbClr val="003C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970" indent="-134991">
              <a:spcBef>
                <a:spcPts val="600"/>
              </a:spcBef>
              <a:spcAft>
                <a:spcPts val="600"/>
              </a:spcAft>
              <a:buClr>
                <a:srgbClr val="003C7D"/>
              </a:buClr>
              <a:buFont typeface="Arial" panose="020B0604020202020204" pitchFamily="34" charset="0"/>
              <a:buChar char="•"/>
              <a:defRPr sz="1700">
                <a:solidFill>
                  <a:srgbClr val="003C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39314" indent="-134532">
              <a:spcBef>
                <a:spcPts val="300"/>
              </a:spcBef>
              <a:spcAft>
                <a:spcPts val="300"/>
              </a:spcAft>
              <a:buClr>
                <a:srgbClr val="003C7D"/>
              </a:buClr>
              <a:buFont typeface="Arial" panose="020B0604020202020204" pitchFamily="34" charset="0"/>
              <a:buChar char="•"/>
              <a:defRPr sz="1600">
                <a:solidFill>
                  <a:srgbClr val="003C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75034" indent="-135722">
              <a:spcBef>
                <a:spcPts val="300"/>
              </a:spcBef>
              <a:spcAft>
                <a:spcPts val="300"/>
              </a:spcAft>
              <a:buClr>
                <a:srgbClr val="003C7D"/>
              </a:buClr>
              <a:buFont typeface="Arial" panose="020B0604020202020204" pitchFamily="34" charset="0"/>
              <a:buChar char="•"/>
              <a:defRPr sz="1600">
                <a:solidFill>
                  <a:srgbClr val="003C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809940" indent="-134991">
              <a:spcBef>
                <a:spcPts val="300"/>
              </a:spcBef>
              <a:spcAft>
                <a:spcPts val="300"/>
              </a:spcAft>
              <a:buClr>
                <a:srgbClr val="003C7D"/>
              </a:buClr>
              <a:buFont typeface="Arial" panose="020B0604020202020204" pitchFamily="34" charset="0"/>
              <a:buChar char="•"/>
              <a:defRPr sz="1600">
                <a:solidFill>
                  <a:srgbClr val="003C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Content slide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041BF8-9BAF-43B4-B220-52ADAFDF68B7}"/>
              </a:ext>
            </a:extLst>
          </p:cNvPr>
          <p:cNvSpPr txBox="1"/>
          <p:nvPr userDrawn="1"/>
        </p:nvSpPr>
        <p:spPr>
          <a:xfrm rot="16200000">
            <a:off x="-1089194" y="3415786"/>
            <a:ext cx="290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0" b="1" dirty="0">
                <a:solidFill>
                  <a:srgbClr val="F4821F"/>
                </a:solidFill>
                <a:latin typeface="Arial Nova" panose="020B0504020202020204" pitchFamily="34" charset="0"/>
              </a:rPr>
              <a:t>PVPS</a:t>
            </a:r>
            <a:endParaRPr lang="x-none" sz="1800" b="1" dirty="0">
              <a:solidFill>
                <a:srgbClr val="F4821F"/>
              </a:solidFill>
              <a:latin typeface="Arial Nova" panose="020B05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ADFA058-395C-41E3-81A3-9BF3DDBEB86D}"/>
              </a:ext>
            </a:extLst>
          </p:cNvPr>
          <p:cNvCxnSpPr>
            <a:cxnSpLocks/>
          </p:cNvCxnSpPr>
          <p:nvPr userDrawn="1"/>
        </p:nvCxnSpPr>
        <p:spPr>
          <a:xfrm>
            <a:off x="1" y="666544"/>
            <a:ext cx="7873999" cy="0"/>
          </a:xfrm>
          <a:prstGeom prst="line">
            <a:avLst/>
          </a:prstGeom>
          <a:ln>
            <a:solidFill>
              <a:srgbClr val="F482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D17CED54-1D9F-4D17-B816-3FBB5510AC75}"/>
              </a:ext>
            </a:extLst>
          </p:cNvPr>
          <p:cNvSpPr txBox="1"/>
          <p:nvPr userDrawn="1"/>
        </p:nvSpPr>
        <p:spPr>
          <a:xfrm>
            <a:off x="8179547" y="4696303"/>
            <a:ext cx="6514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6C6F911-DFDC-4B93-962C-66F0D8D51AD1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A picture containing clock, fence&#10;&#10;Description automatically generated">
            <a:extLst>
              <a:ext uri="{FF2B5EF4-FFF2-40B4-BE49-F238E27FC236}">
                <a16:creationId xmlns:a16="http://schemas.microsoft.com/office/drawing/2014/main" id="{ACD180F0-DF58-4D42-98CD-411CBBA27E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528" y="173760"/>
            <a:ext cx="662032" cy="61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66307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146" userDrawn="1">
          <p15:clr>
            <a:srgbClr val="FBAE40"/>
          </p15:clr>
        </p15:guide>
        <p15:guide id="2" pos="159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pos="5603" userDrawn="1">
          <p15:clr>
            <a:srgbClr val="FBAE40"/>
          </p15:clr>
        </p15:guide>
        <p15:guide id="5" pos="53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Graph &amp; Key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7B6C7-20A7-0644-AFFD-0DC74CEEAA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9" y="218815"/>
            <a:ext cx="7123096" cy="43476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lang="en-US" sz="2400" b="1" kern="1200" baseline="0" dirty="0">
                <a:solidFill>
                  <a:srgbClr val="F4821F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 – one line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3349B83-1EFF-784E-93D0-021CF6186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16863" y="4420927"/>
            <a:ext cx="6431743" cy="434767"/>
          </a:xfrm>
          <a:prstGeom prst="rect">
            <a:avLst/>
          </a:prstGeom>
        </p:spPr>
        <p:txBody>
          <a:bodyPr lIns="0" anchor="ctr">
            <a:noAutofit/>
          </a:bodyPr>
          <a:lstStyle>
            <a:lvl1pPr marL="0" indent="0">
              <a:buNone/>
              <a:defRPr lang="en-US" sz="1200" b="0" kern="1200" baseline="0" dirty="0">
                <a:solidFill>
                  <a:srgbClr val="003C7D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Key point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246A33C-4CCA-D94F-B63F-FDDF33C594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31" y="728870"/>
            <a:ext cx="8567735" cy="28437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200" kern="1200" dirty="0">
                <a:solidFill>
                  <a:srgbClr val="003C7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Graph title, centered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844501" y="1075576"/>
            <a:ext cx="7576459" cy="305374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79F1FF97-645E-4048-9065-9182BF663448}"/>
              </a:ext>
            </a:extLst>
          </p:cNvPr>
          <p:cNvSpPr txBox="1"/>
          <p:nvPr userDrawn="1"/>
        </p:nvSpPr>
        <p:spPr>
          <a:xfrm rot="16200000">
            <a:off x="-1089194" y="3415786"/>
            <a:ext cx="290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800" b="1" dirty="0">
                <a:solidFill>
                  <a:srgbClr val="F4821F"/>
                </a:solidFill>
                <a:latin typeface="Arial Nova" panose="020B0504020202020204" pitchFamily="34" charset="0"/>
              </a:rPr>
              <a:t>PVPS</a:t>
            </a:r>
            <a:endParaRPr lang="x-none" sz="1800" b="1" dirty="0">
              <a:solidFill>
                <a:srgbClr val="F4821F"/>
              </a:solidFill>
              <a:latin typeface="Arial Nova" panose="020B0504020202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C8A4C11-F344-4FAA-81B6-12046C2A66E7}"/>
              </a:ext>
            </a:extLst>
          </p:cNvPr>
          <p:cNvSpPr txBox="1"/>
          <p:nvPr userDrawn="1"/>
        </p:nvSpPr>
        <p:spPr>
          <a:xfrm>
            <a:off x="8179547" y="4696303"/>
            <a:ext cx="6514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6C6F911-DFDC-4B93-962C-66F0D8D51AD1}" type="slidenum"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6CDB6413-C17C-4DB3-8430-8DAFF8093974}"/>
              </a:ext>
            </a:extLst>
          </p:cNvPr>
          <p:cNvCxnSpPr>
            <a:cxnSpLocks/>
          </p:cNvCxnSpPr>
          <p:nvPr userDrawn="1"/>
        </p:nvCxnSpPr>
        <p:spPr>
          <a:xfrm>
            <a:off x="1" y="666544"/>
            <a:ext cx="7873999" cy="0"/>
          </a:xfrm>
          <a:prstGeom prst="line">
            <a:avLst/>
          </a:prstGeom>
          <a:ln>
            <a:solidFill>
              <a:srgbClr val="F482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0" descr="A picture containing clock, fence&#10;&#10;Description automatically generated">
            <a:extLst>
              <a:ext uri="{FF2B5EF4-FFF2-40B4-BE49-F238E27FC236}">
                <a16:creationId xmlns:a16="http://schemas.microsoft.com/office/drawing/2014/main" id="{F1276EED-63C0-4779-9B0A-6D56E5AB22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528" y="173760"/>
            <a:ext cx="662032" cy="61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05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9" userDrawn="1">
          <p15:clr>
            <a:srgbClr val="FBAE40"/>
          </p15:clr>
        </p15:guide>
        <p15:guide id="2" pos="5603" userDrawn="1">
          <p15:clr>
            <a:srgbClr val="FBAE40"/>
          </p15:clr>
        </p15:guide>
        <p15:guide id="3" orient="horz" pos="146" userDrawn="1">
          <p15:clr>
            <a:srgbClr val="FBAE40"/>
          </p15:clr>
        </p15:guide>
        <p15:guide id="4" pos="539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95F3DF4-8EA0-6440-9F6C-69B61C55484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31" y="1700700"/>
            <a:ext cx="8316913" cy="519694"/>
          </a:xfrm>
          <a:prstGeom prst="rect">
            <a:avLst/>
          </a:prstGeom>
        </p:spPr>
        <p:txBody>
          <a:bodyPr lIns="0" anchor="ctr" anchorCtr="1">
            <a:noAutofit/>
          </a:bodyPr>
          <a:lstStyle>
            <a:lvl1pPr marL="0" marR="0" indent="0" algn="ctr" defTabSz="6857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2400" b="1" kern="1200" dirty="0">
                <a:solidFill>
                  <a:srgbClr val="F4821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61988" marR="0" lvl="0" indent="-161988" algn="l" defTabSz="685749" rtl="0" eaLnBrk="1" fontAlgn="auto" latinLnBrk="0" hangingPunct="1">
              <a:lnSpc>
                <a:spcPct val="100000"/>
              </a:lnSpc>
              <a:spcBef>
                <a:spcPts val="165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Thank you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835992F8-323D-EF4B-867E-02F746EE31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0832" y="2339080"/>
            <a:ext cx="8316913" cy="293284"/>
          </a:xfrm>
          <a:prstGeom prst="rect">
            <a:avLst/>
          </a:prstGeom>
        </p:spPr>
        <p:txBody>
          <a:bodyPr lIns="0">
            <a:noAutofit/>
          </a:bodyPr>
          <a:lstStyle>
            <a:lvl1pPr marL="161988" marR="0" indent="-161988" algn="ctr" defTabSz="685749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8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161988" marR="0" lvl="0" indent="-161988" algn="l" defTabSz="685749" rtl="0" eaLnBrk="1" fontAlgn="auto" latinLnBrk="0" hangingPunct="1">
              <a:lnSpc>
                <a:spcPct val="100000"/>
              </a:lnSpc>
              <a:spcBef>
                <a:spcPts val="165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Name, Task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856184C6-4F83-044B-B28D-60A04D01A54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3602" y="2646651"/>
            <a:ext cx="8316913" cy="293284"/>
          </a:xfrm>
          <a:prstGeom prst="rect">
            <a:avLst/>
          </a:prstGeom>
        </p:spPr>
        <p:txBody>
          <a:bodyPr lIns="0">
            <a:noAutofit/>
          </a:bodyPr>
          <a:lstStyle>
            <a:lvl1pPr marL="161988" marR="0" indent="-161988" algn="l" defTabSz="685749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8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161988" marR="0" lvl="0" indent="-161988" algn="l" defTabSz="685749" rtl="0" eaLnBrk="1" fontAlgn="auto" latinLnBrk="0" hangingPunct="1">
              <a:lnSpc>
                <a:spcPct val="100000"/>
              </a:lnSpc>
              <a:spcBef>
                <a:spcPts val="165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email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48FBD9B-28A2-42C7-8E45-0732AA2F8749}"/>
              </a:ext>
            </a:extLst>
          </p:cNvPr>
          <p:cNvSpPr txBox="1"/>
          <p:nvPr userDrawn="1"/>
        </p:nvSpPr>
        <p:spPr>
          <a:xfrm>
            <a:off x="112927" y="129637"/>
            <a:ext cx="19739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b="1" dirty="0">
                <a:latin typeface="Arial Nova" panose="020B0504020202020204" pitchFamily="34" charset="0"/>
              </a:rPr>
              <a:t>www.iea-pvps.org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F74DEAC-5DC1-4765-8A8E-073D29527C02}"/>
              </a:ext>
            </a:extLst>
          </p:cNvPr>
          <p:cNvGrpSpPr/>
          <p:nvPr userDrawn="1"/>
        </p:nvGrpSpPr>
        <p:grpSpPr>
          <a:xfrm>
            <a:off x="0" y="4566602"/>
            <a:ext cx="9144000" cy="576898"/>
            <a:chOff x="0" y="4566602"/>
            <a:chExt cx="9144000" cy="576898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481B272-5B9D-4754-BD11-72667CB3DB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566602"/>
              <a:ext cx="3509963" cy="576897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DFF1928-C522-45E0-99E5-0999082285CA}"/>
                </a:ext>
              </a:extLst>
            </p:cNvPr>
            <p:cNvSpPr/>
            <p:nvPr userDrawn="1"/>
          </p:nvSpPr>
          <p:spPr>
            <a:xfrm>
              <a:off x="3362325" y="4566602"/>
              <a:ext cx="5781675" cy="576898"/>
            </a:xfrm>
            <a:prstGeom prst="rect">
              <a:avLst/>
            </a:prstGeom>
            <a:solidFill>
              <a:srgbClr val="004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1201AD07-F73F-4811-ACB6-618B74B00C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325" y="3129176"/>
            <a:ext cx="2196767" cy="1104605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59" userDrawn="1">
          <p15:clr>
            <a:srgbClr val="FBAE40"/>
          </p15:clr>
        </p15:guide>
        <p15:guide id="2" pos="539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173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04" r:id="rId2"/>
    <p:sldLayoutId id="2147483703" r:id="rId3"/>
    <p:sldLayoutId id="2147483708" r:id="rId4"/>
  </p:sldLayoutIdLst>
  <p:hf hdr="0" ftr="0" dt="0"/>
  <p:txStyles>
    <p:titleStyle>
      <a:lvl1pPr algn="l" defTabSz="685749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88" indent="-161988" algn="l" defTabSz="685749" rtl="0" eaLnBrk="1" latinLnBrk="0" hangingPunct="1">
        <a:spcBef>
          <a:spcPts val="1650"/>
        </a:spcBef>
        <a:buClr>
          <a:schemeClr val="bg1">
            <a:lumMod val="65000"/>
          </a:schemeClr>
        </a:buClr>
        <a:buSzPct val="100000"/>
        <a:buFont typeface="Calibri" panose="020F050202020403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404970" indent="-134991" algn="l" defTabSz="685749" rtl="0" eaLnBrk="1" latinLnBrk="0" hangingPunct="1">
        <a:spcBef>
          <a:spcPts val="375"/>
        </a:spcBef>
        <a:buClr>
          <a:schemeClr val="bg1">
            <a:lumMod val="65000"/>
          </a:schemeClr>
        </a:buClr>
        <a:buSzPct val="100000"/>
        <a:buFont typeface="Segoe UI" panose="020B0502040204020203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58" indent="-134991" algn="l" defTabSz="685749" rtl="0" eaLnBrk="1" latinLnBrk="0" hangingPunct="1">
        <a:spcBef>
          <a:spcPts val="375"/>
        </a:spcBef>
        <a:buClr>
          <a:schemeClr val="bg1">
            <a:lumMod val="75000"/>
          </a:schemeClr>
        </a:buClr>
        <a:buFont typeface="Segoe UI" panose="020B0502040204020203" pitchFamily="34" charset="0"/>
        <a:buChar char="-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0" indent="-171438" algn="l" defTabSz="685749" rtl="0" eaLnBrk="1" latinLnBrk="0" hangingPunct="1">
        <a:spcBef>
          <a:spcPct val="20000"/>
        </a:spcBef>
        <a:buFont typeface="Arial" panose="020B0604020202020204" pitchFamily="34" charset="0"/>
        <a:buChar char="∙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5" indent="-171438" algn="l" defTabSz="685749" rtl="0" eaLnBrk="1" latinLnBrk="0" hangingPunct="1">
        <a:spcBef>
          <a:spcPct val="20000"/>
        </a:spcBef>
        <a:buFont typeface="Arial" panose="020B0604020202020204" pitchFamily="34" charset="0"/>
        <a:buChar char="▫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39918276-8203-417F-BCD4-DD500BC36B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865" y="2905041"/>
            <a:ext cx="9089945" cy="77996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ja-JP" dirty="0">
                <a:ea typeface="メイリオ" pitchFamily="50" charset="-128"/>
              </a:rPr>
              <a:t>Determination </a:t>
            </a:r>
            <a:r>
              <a:rPr lang="en-US" altLang="ja-JP">
                <a:ea typeface="メイリオ" pitchFamily="50" charset="-128"/>
              </a:rPr>
              <a:t>of Solar Heat Gain Coefficient (SHGC) </a:t>
            </a:r>
            <a:r>
              <a:rPr lang="en-US" altLang="ja-JP" dirty="0">
                <a:ea typeface="メイリオ" pitchFamily="50" charset="-128"/>
              </a:rPr>
              <a:t>/ g value, </a:t>
            </a:r>
          </a:p>
          <a:p>
            <a:pPr>
              <a:spcBef>
                <a:spcPts val="0"/>
              </a:spcBef>
            </a:pPr>
            <a:r>
              <a:rPr lang="en-US" altLang="ja-JP" dirty="0">
                <a:ea typeface="メイリオ" pitchFamily="50" charset="-128"/>
              </a:rPr>
              <a:t>taking generated and extracted electricity into account</a:t>
            </a:r>
            <a:endParaRPr lang="en-US" dirty="0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B65ED596-FC94-4B02-95FA-D554CB1D11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0825" y="3804060"/>
            <a:ext cx="8893175" cy="306684"/>
          </a:xfrm>
        </p:spPr>
        <p:txBody>
          <a:bodyPr/>
          <a:lstStyle/>
          <a:p>
            <a:r>
              <a:rPr lang="en-US" sz="1800" dirty="0">
                <a:solidFill>
                  <a:srgbClr val="103D7D"/>
                </a:solidFill>
              </a:rPr>
              <a:t>Hisashi Ishii (LIXIL Corporation, Tokyo </a:t>
            </a:r>
            <a:r>
              <a:rPr lang="en-US" sz="1800">
                <a:solidFill>
                  <a:srgbClr val="103D7D"/>
                </a:solidFill>
              </a:rPr>
              <a:t>Japan) </a:t>
            </a:r>
            <a:endParaRPr lang="en-US" sz="1800" dirty="0">
              <a:solidFill>
                <a:srgbClr val="103D7D"/>
              </a:solidFill>
            </a:endParaRP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8D567FD-ABEF-4093-94E5-6AB99A8C56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800" dirty="0"/>
              <a:t>01/2025</a:t>
            </a:r>
          </a:p>
        </p:txBody>
      </p:sp>
      <p:pic>
        <p:nvPicPr>
          <p:cNvPr id="3" name="Grafik 2" descr="Ein Bild, das Fenster, Gebäude, Tageslichtsysteme, Im Haus enthält.&#10;&#10;Automatisch generierte Beschreibung">
            <a:extLst>
              <a:ext uri="{FF2B5EF4-FFF2-40B4-BE49-F238E27FC236}">
                <a16:creationId xmlns:a16="http://schemas.microsoft.com/office/drawing/2014/main" id="{FC6933E9-0315-257D-CA2C-4206DF66ED4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2" t="15209" b="11491"/>
          <a:stretch/>
        </p:blipFill>
        <p:spPr bwMode="auto">
          <a:xfrm>
            <a:off x="5248789" y="524423"/>
            <a:ext cx="3364668" cy="20473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1757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84FBFD-D441-42C1-A58A-48AE890B77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en-US" sz="2400" b="1" dirty="0">
                <a:solidFill>
                  <a:srgbClr val="F4821F"/>
                </a:solidFill>
                <a:uFill>
                  <a:solidFill>
                    <a:schemeClr val="tx2"/>
                  </a:solidFill>
                </a:uFill>
                <a:ea typeface="+mj-ea"/>
                <a:cs typeface="Arial" panose="020B0604020202020204" pitchFamily="34" charset="0"/>
              </a:rPr>
              <a:t>Report overview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C43002-AC8D-4A36-9EC7-8156165781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0828" y="851876"/>
            <a:ext cx="8893172" cy="4032640"/>
          </a:xfrm>
        </p:spPr>
        <p:txBody>
          <a:bodyPr tIns="36000" rIns="0" bIns="36000"/>
          <a:lstStyle/>
          <a:p>
            <a:r>
              <a:rPr lang="de-DE" altLang="ja-JP" sz="2000" b="1" dirty="0">
                <a:ea typeface="Meiryo UI" panose="020B0604030504040204" pitchFamily="50" charset="-128"/>
              </a:rPr>
              <a:t>Solar Heat Gain Coefficient of BIPV modules for electricity-generating building envelopes</a:t>
            </a:r>
            <a:endParaRPr lang="ja-JP" altLang="ja-JP" sz="2000" b="1" dirty="0">
              <a:ea typeface="Meiryo UI" panose="020B0604030504040204" pitchFamily="50" charset="-128"/>
            </a:endParaRP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D5C43002-AC8D-4A36-9EC7-815616578110}"/>
              </a:ext>
            </a:extLst>
          </p:cNvPr>
          <p:cNvSpPr txBox="1">
            <a:spLocks/>
          </p:cNvSpPr>
          <p:nvPr/>
        </p:nvSpPr>
        <p:spPr>
          <a:xfrm>
            <a:off x="389724" y="1610896"/>
            <a:ext cx="8407035" cy="3181023"/>
          </a:xfrm>
          <a:prstGeom prst="rect">
            <a:avLst/>
          </a:prstGeom>
        </p:spPr>
        <p:txBody>
          <a:bodyPr lIns="0" tIns="36000" rIns="0" bIns="36000"/>
          <a:lstStyle>
            <a:lvl1pPr marL="269981" indent="-134532" algn="l" defTabSz="685749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3C7D"/>
              </a:buClr>
              <a:buSzPct val="100000"/>
              <a:buFont typeface="Arial" panose="020B0604020202020204" pitchFamily="34" charset="0"/>
              <a:buChar char="•"/>
              <a:defRPr sz="1800" kern="1200" baseline="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04970" indent="-134991" algn="l" defTabSz="685749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3C7D"/>
              </a:buClr>
              <a:buSzPct val="100000"/>
              <a:buFont typeface="Arial" panose="020B0604020202020204" pitchFamily="34" charset="0"/>
              <a:buChar char="•"/>
              <a:defRPr sz="1700" kern="120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39314" indent="-134532" algn="l" defTabSz="685749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3C7D"/>
              </a:buClr>
              <a:buFont typeface="Arial" panose="020B0604020202020204" pitchFamily="34" charset="0"/>
              <a:buChar char="•"/>
              <a:defRPr sz="1600" kern="120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75034" indent="-135722" algn="l" defTabSz="685749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3C7D"/>
              </a:buClr>
              <a:buFont typeface="Arial" panose="020B0604020202020204" pitchFamily="34" charset="0"/>
              <a:buChar char="•"/>
              <a:defRPr sz="1600" kern="120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809940" indent="-134991" algn="l" defTabSz="685749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3C7D"/>
              </a:buClr>
              <a:buFont typeface="Arial" panose="020B0604020202020204" pitchFamily="34" charset="0"/>
              <a:buChar char="•"/>
              <a:defRPr sz="1600" kern="120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de-DE" altLang="ja-JP" sz="1600">
                <a:ea typeface="Meiryo UI" panose="020B0604030504040204" pitchFamily="50" charset="-128"/>
              </a:rPr>
              <a:t>Existing </a:t>
            </a:r>
            <a:r>
              <a:rPr lang="de-DE" altLang="ja-JP" sz="1600" dirty="0">
                <a:ea typeface="Meiryo UI" panose="020B0604030504040204" pitchFamily="50" charset="-128"/>
              </a:rPr>
              <a:t>calorimetric and component-based methodologies to determine the Solar Heat Gain Coefficient SHGC of conventional architectural glazing have been successfully modified for application to BIPV modules</a:t>
            </a:r>
            <a:endParaRPr lang="ja-JP" altLang="ja-JP" sz="1600" dirty="0"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de-DE" altLang="ja-JP" sz="1600" dirty="0">
                <a:ea typeface="Meiryo UI" panose="020B0604030504040204" pitchFamily="50" charset="-128"/>
              </a:rPr>
              <a:t>Typical features of BIPV glazing units such as electricity generation and optical inhomogeneity are taken into account by these methodologies</a:t>
            </a:r>
            <a:endParaRPr lang="ja-JP" altLang="ja-JP" sz="1600" dirty="0"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de-DE" altLang="ja-JP" sz="1600" dirty="0">
                <a:ea typeface="Meiryo UI" panose="020B0604030504040204" pitchFamily="50" charset="-128"/>
              </a:rPr>
              <a:t>The SHGC of a BIPV glazing unit is lower when electricity is generated and extracted; the magnitude of the reduction depends primarily on the PV cell coverage ratio and the thermal resistance of the BIPV glazing unit</a:t>
            </a:r>
            <a:endParaRPr lang="ja-JP" altLang="ja-JP" sz="1600" dirty="0"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Modifications to international standards based on these results have been proposed and are currently in the public enquiry phase</a:t>
            </a:r>
            <a:endParaRPr lang="ja-JP" altLang="ja-JP" sz="1600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012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DD32B899-DB09-408E-96A9-DE801C5D91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41324" y="240613"/>
            <a:ext cx="8661352" cy="434767"/>
          </a:xfrm>
        </p:spPr>
        <p:txBody>
          <a:bodyPr/>
          <a:lstStyle/>
          <a:p>
            <a:r>
              <a:rPr lang="en-US" dirty="0"/>
              <a:t>Deliverables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D5C43002-AC8D-4A36-9EC7-8156165781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1324" y="851876"/>
            <a:ext cx="3088616" cy="375040"/>
          </a:xfrm>
        </p:spPr>
        <p:txBody>
          <a:bodyPr tIns="36000" rIns="0" bIns="36000"/>
          <a:lstStyle/>
          <a:p>
            <a:pPr marL="135449" indent="0">
              <a:buNone/>
            </a:pPr>
            <a:r>
              <a:rPr lang="de-DE" altLang="ja-JP" sz="2000" b="1">
                <a:ea typeface="Meiryo UI" panose="020B0604030504040204" pitchFamily="50" charset="-128"/>
              </a:rPr>
              <a:t>Initial technical issues</a:t>
            </a:r>
            <a:endParaRPr lang="ja-JP" altLang="ja-JP" sz="2000" b="1" dirty="0">
              <a:ea typeface="Meiryo UI" panose="020B0604030504040204" pitchFamily="50" charset="-128"/>
            </a:endParaRP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D5C43002-AC8D-4A36-9EC7-815616578110}"/>
              </a:ext>
            </a:extLst>
          </p:cNvPr>
          <p:cNvSpPr txBox="1">
            <a:spLocks/>
          </p:cNvSpPr>
          <p:nvPr/>
        </p:nvSpPr>
        <p:spPr>
          <a:xfrm>
            <a:off x="4400352" y="851876"/>
            <a:ext cx="2457648" cy="375040"/>
          </a:xfrm>
          <a:prstGeom prst="rect">
            <a:avLst/>
          </a:prstGeom>
        </p:spPr>
        <p:txBody>
          <a:bodyPr lIns="0" tIns="36000" rIns="0" bIns="36000"/>
          <a:lstStyle>
            <a:lvl1pPr marL="269981" indent="-134532" algn="l" defTabSz="685749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3C7D"/>
              </a:buClr>
              <a:buSzPct val="100000"/>
              <a:buFont typeface="Arial" panose="020B0604020202020204" pitchFamily="34" charset="0"/>
              <a:buChar char="•"/>
              <a:defRPr sz="1800" kern="1200" baseline="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04970" indent="-134991" algn="l" defTabSz="685749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3C7D"/>
              </a:buClr>
              <a:buSzPct val="100000"/>
              <a:buFont typeface="Arial" panose="020B0604020202020204" pitchFamily="34" charset="0"/>
              <a:buChar char="•"/>
              <a:defRPr sz="1700" kern="120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39314" indent="-134532" algn="l" defTabSz="685749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3C7D"/>
              </a:buClr>
              <a:buFont typeface="Arial" panose="020B0604020202020204" pitchFamily="34" charset="0"/>
              <a:buChar char="•"/>
              <a:defRPr sz="1600" kern="120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75034" indent="-135722" algn="l" defTabSz="685749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3C7D"/>
              </a:buClr>
              <a:buFont typeface="Arial" panose="020B0604020202020204" pitchFamily="34" charset="0"/>
              <a:buChar char="•"/>
              <a:defRPr sz="1600" kern="120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809940" indent="-134991" algn="l" defTabSz="685749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3C7D"/>
              </a:buClr>
              <a:buFont typeface="Arial" panose="020B0604020202020204" pitchFamily="34" charset="0"/>
              <a:buChar char="•"/>
              <a:defRPr sz="1600" kern="1200">
                <a:solidFill>
                  <a:srgbClr val="003C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5449" indent="0">
              <a:buNone/>
            </a:pPr>
            <a:r>
              <a:rPr lang="de-DE" altLang="ja-JP" sz="2000" b="1" dirty="0">
                <a:ea typeface="Meiryo UI" panose="020B0604030504040204" pitchFamily="50" charset="-128"/>
              </a:rPr>
              <a:t>Clarified issues</a:t>
            </a:r>
            <a:endParaRPr lang="ja-JP" altLang="ja-JP" sz="2000" b="1" dirty="0"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51412" y="1254570"/>
            <a:ext cx="4120587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1) SHGC evaluation methodology for </a:t>
            </a:r>
          </a:p>
          <a:p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    BIPV </a:t>
            </a: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modules is not clearly specified.</a:t>
            </a:r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800"/>
              </a:lnSpc>
            </a:pPr>
            <a:endParaRPr lang="en-US" altLang="ja-JP"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800"/>
              </a:lnSpc>
            </a:pPr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There are 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differences </a:t>
            </a: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test  </a:t>
            </a:r>
          </a:p>
          <a:p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equipment used by major participating </a:t>
            </a:r>
          </a:p>
          <a:p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    countries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) BIPV modules </a:t>
            </a: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are often optically</a:t>
            </a:r>
            <a:b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    inhomogeneous, with transparent and</a:t>
            </a:r>
            <a:b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    opaque regions.</a:t>
            </a:r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4) The effect of 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power </a:t>
            </a: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generation on the</a:t>
            </a:r>
            <a:b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    SHGC had not been investigated in an</a:t>
            </a:r>
            <a:b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    inter-laboratory comparison.</a:t>
            </a:r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800"/>
              </a:lnSpc>
            </a:pPr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5) A method for predicting the effect of   </a:t>
            </a:r>
          </a:p>
          <a:p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    power generation had 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not been established.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572000" y="1243140"/>
            <a:ext cx="4572000" cy="39651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An inter-laboratory comparison 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was carried out </a:t>
            </a: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in preparation of IEC NP 63092-3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altLang="ja-JP" sz="15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Prospect for use as </a:t>
            </a:r>
            <a:r>
              <a:rPr lang="en-US" altLang="ja-JP" sz="15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reference </a:t>
            </a:r>
            <a:r>
              <a:rPr lang="en-US" altLang="ja-JP" sz="15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IEC 63092-3</a:t>
            </a:r>
            <a:r>
              <a:rPr lang="en-US" altLang="ja-JP" sz="15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800"/>
              </a:lnSpc>
            </a:pPr>
            <a:endParaRPr lang="en-US" altLang="ja-JP" sz="1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The test 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equipment was compared and analyzed to </a:t>
            </a: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clearly identify 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the differences.</a:t>
            </a:r>
          </a:p>
          <a:p>
            <a:r>
              <a:rPr lang="en-US" altLang="ja-JP" sz="15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Prospect for </a:t>
            </a:r>
            <a:r>
              <a:rPr lang="en-US" altLang="ja-JP" sz="15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altLang="ja-JP" sz="15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an Annex for IEC 63092-3</a:t>
            </a:r>
            <a:r>
              <a:rPr lang="en-US" altLang="ja-JP" sz="15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800"/>
              </a:lnSpc>
            </a:pPr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Linear dependence of SHGC on 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the PV cell </a:t>
            </a: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coverage ratio was confirmed.</a:t>
            </a:r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5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Prospect for </a:t>
            </a:r>
            <a:r>
              <a:rPr lang="en-US" altLang="ja-JP" sz="15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as a reference </a:t>
            </a:r>
            <a:r>
              <a:rPr lang="en-US" altLang="ja-JP" sz="15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IEC 63092-3</a:t>
            </a:r>
            <a:r>
              <a:rPr lang="en-US" altLang="ja-JP" sz="15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800"/>
              </a:lnSpc>
            </a:pPr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ja-JP" sz="1500" dirty="0">
                <a:latin typeface="Arial" panose="020B0604020202020204" pitchFamily="34" charset="0"/>
                <a:cs typeface="Arial" panose="020B0604020202020204" pitchFamily="34" charset="0"/>
              </a:rPr>
              <a:t>clear </a:t>
            </a:r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difference in SHGC between the MPP and open circuit states was confirmed in all laboratories.</a:t>
            </a:r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5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Prospect for </a:t>
            </a:r>
            <a:r>
              <a:rPr lang="en-US" altLang="ja-JP" sz="15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as a reference </a:t>
            </a:r>
            <a:r>
              <a:rPr lang="en-US" altLang="ja-JP" sz="15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IEC 63092-3</a:t>
            </a:r>
            <a:r>
              <a:rPr lang="en-US" altLang="ja-JP" sz="15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800"/>
              </a:lnSpc>
            </a:pPr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500">
                <a:latin typeface="Arial" panose="020B0604020202020204" pitchFamily="34" charset="0"/>
                <a:cs typeface="Arial" panose="020B0604020202020204" pitchFamily="34" charset="0"/>
              </a:rPr>
              <a:t>Component-based calculation approach is practicable.</a:t>
            </a:r>
            <a:endParaRPr lang="en-US" altLang="ja-JP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50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Prospect for use in an Annex of revised EN 410.</a:t>
            </a:r>
            <a:endParaRPr lang="en-US" altLang="ja-JP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01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2B259C-1E4E-49E2-8894-BD2796DC32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0831" y="1600322"/>
            <a:ext cx="8316913" cy="51969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E7EC2B7-BE81-4492-91DA-9D4DB46282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l"/>
            <a:r>
              <a:rPr lang="en-US" altLang="ja-JP" dirty="0"/>
              <a:t>Hisashi Ishii (LIXIL Corporation, Tokyo </a:t>
            </a:r>
            <a:r>
              <a:rPr lang="en-US" altLang="ja-JP"/>
              <a:t>Japan</a:t>
            </a:r>
            <a:r>
              <a:rPr lang="en-US" sz="1800"/>
              <a:t>) </a:t>
            </a:r>
            <a:endParaRPr lang="en-US" sz="18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A9B3DFFC-B98B-4D65-9E63-4D8134753C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sz="1800" u="sng" dirty="0">
                <a:solidFill>
                  <a:schemeClr val="tx1"/>
                </a:solidFill>
              </a:rPr>
              <a:t>hisashi.ishii@lixil.com</a:t>
            </a:r>
            <a:r>
              <a:rPr lang="it-IT" sz="1800" dirty="0">
                <a:solidFill>
                  <a:schemeClr val="tx1"/>
                </a:solidFill>
              </a:rPr>
              <a:t>; 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909234"/>
      </p:ext>
    </p:extLst>
  </p:cSld>
  <p:clrMapOvr>
    <a:masterClrMapping/>
  </p:clrMapOvr>
</p:sld>
</file>

<file path=ppt/theme/theme1.xml><?xml version="1.0" encoding="utf-8"?>
<a:theme xmlns:a="http://schemas.openxmlformats.org/drawingml/2006/main" name="GB - New branding v5 (2)">
  <a:themeElements>
    <a:clrScheme name="Custom 1">
      <a:dk1>
        <a:srgbClr val="F4821F"/>
      </a:dk1>
      <a:lt1>
        <a:sysClr val="window" lastClr="FFFFFF"/>
      </a:lt1>
      <a:dk2>
        <a:srgbClr val="10307D"/>
      </a:dk2>
      <a:lt2>
        <a:srgbClr val="FFFFFF"/>
      </a:lt2>
      <a:accent1>
        <a:srgbClr val="10307D"/>
      </a:accent1>
      <a:accent2>
        <a:srgbClr val="10307D"/>
      </a:accent2>
      <a:accent3>
        <a:srgbClr val="F4821F"/>
      </a:accent3>
      <a:accent4>
        <a:srgbClr val="F4821F"/>
      </a:accent4>
      <a:accent5>
        <a:srgbClr val="10307D"/>
      </a:accent5>
      <a:accent6>
        <a:srgbClr val="10307D"/>
      </a:accent6>
      <a:hlink>
        <a:srgbClr val="F4821F"/>
      </a:hlink>
      <a:folHlink>
        <a:srgbClr val="F4821F"/>
      </a:folHlink>
    </a:clrScheme>
    <a:fontScheme name="IEA template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95000"/>
          </a:schemeClr>
        </a:solidFill>
        <a:ln>
          <a:noFill/>
        </a:ln>
      </a:spPr>
      <a:bodyPr rtlCol="0" anchor="ctr"/>
      <a:lstStyle>
        <a:defPPr algn="ctr">
          <a:defRPr sz="1200">
            <a:latin typeface="Segoe UI" panose="020B0502040204020203" pitchFamily="34" charset="0"/>
            <a:cs typeface="Segoe UI" panose="020B0502040204020203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4" id="{F39241C8-7B32-6A43-B0A8-3CE245A73584}" vid="{7F805EB4-DE15-E642-859E-CC7D6EBEE1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5F5D11F255C9B4FBC9B34D4845A9851" ma:contentTypeVersion="12" ma:contentTypeDescription="Creare un nuovo documento." ma:contentTypeScope="" ma:versionID="7ed99a44aeec19322542cc8ac1a84df2">
  <xsd:schema xmlns:xsd="http://www.w3.org/2001/XMLSchema" xmlns:xs="http://www.w3.org/2001/XMLSchema" xmlns:p="http://schemas.microsoft.com/office/2006/metadata/properties" xmlns:ns2="74fee62a-c57b-451f-b3c3-296945a94eb0" xmlns:ns3="5dd43a3c-0bf9-41b8-b2f5-f8e9f8011bfe" targetNamespace="http://schemas.microsoft.com/office/2006/metadata/properties" ma:root="true" ma:fieldsID="c8ff1934527a23fee680fa292acb5187" ns2:_="" ns3:_="">
    <xsd:import namespace="74fee62a-c57b-451f-b3c3-296945a94eb0"/>
    <xsd:import namespace="5dd43a3c-0bf9-41b8-b2f5-f8e9f8011b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fee62a-c57b-451f-b3c3-296945a94e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Tag immagine" ma:readOnly="false" ma:fieldId="{5cf76f15-5ced-4ddc-b409-7134ff3c332f}" ma:taxonomyMulti="true" ma:sspId="ec321eb7-7579-4b0b-aaae-46c07e4320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d43a3c-0bf9-41b8-b2f5-f8e9f8011bf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0564d348-12a0-4f59-9f19-6dd12005c448}" ma:internalName="TaxCatchAll" ma:showField="CatchAllData" ma:web="5dd43a3c-0bf9-41b8-b2f5-f8e9f8011b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d43a3c-0bf9-41b8-b2f5-f8e9f8011bfe" xsi:nil="true"/>
    <lcf76f155ced4ddcb4097134ff3c332f xmlns="74fee62a-c57b-451f-b3c3-296945a94eb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F1B4D1-B691-4D06-AE20-9940C21A96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fee62a-c57b-451f-b3c3-296945a94eb0"/>
    <ds:schemaRef ds:uri="5dd43a3c-0bf9-41b8-b2f5-f8e9f8011b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7FD505-DBDB-4AB0-BFDC-027F98D2A72C}">
  <ds:schemaRefs>
    <ds:schemaRef ds:uri="http://purl.org/dc/terms/"/>
    <ds:schemaRef ds:uri="http://schemas.openxmlformats.org/package/2006/metadata/core-properties"/>
    <ds:schemaRef ds:uri="74fee62a-c57b-451f-b3c3-296945a94eb0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dd43a3c-0bf9-41b8-b2f5-f8e9f8011bf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A56E8DF-2419-40F3-81F8-DB83427705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375</Words>
  <Application>Microsoft Office PowerPoint</Application>
  <PresentationFormat>Bildschirmpräsentation (16:9)</PresentationFormat>
  <Paragraphs>45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メイリオ</vt:lpstr>
      <vt:lpstr>Meiryo UI</vt:lpstr>
      <vt:lpstr>Arial</vt:lpstr>
      <vt:lpstr>Arial Nova</vt:lpstr>
      <vt:lpstr>Calibri</vt:lpstr>
      <vt:lpstr>Segoe UI</vt:lpstr>
      <vt:lpstr>GB - New branding v5 (2)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OLC</dc:creator>
  <cp:lastModifiedBy>Wilson, Helen Rose</cp:lastModifiedBy>
  <cp:revision>111</cp:revision>
  <cp:lastPrinted>2017-08-30T14:17:09Z</cp:lastPrinted>
  <dcterms:created xsi:type="dcterms:W3CDTF">2019-06-05T15:43:42Z</dcterms:created>
  <dcterms:modified xsi:type="dcterms:W3CDTF">2025-01-27T11:10:04Z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0x01010015F5D11F255C9B4FBC9B34D4845A9851</vt:lpwstr>
  </property>
  <property fmtid="{D5CDD505-2E9C-101B-9397-08002B2CF9AE}" pid="3" name="Order">
    <vt:r8>1000</vt:r8>
  </property>
  <property fmtid="{D5CDD505-2E9C-101B-9397-08002B2CF9AE}" pid="4" name="MSIP_Label_8c3d088b-6243-4963-a2e2-8b321ab7f8fc_Enabled">
    <vt:lpwstr>true</vt:lpwstr>
  </property>
  <property fmtid="{D5CDD505-2E9C-101B-9397-08002B2CF9AE}" pid="5" name="MSIP_Label_8c3d088b-6243-4963-a2e2-8b321ab7f8fc_SetDate">
    <vt:lpwstr>2024-02-15T03:01:18Z</vt:lpwstr>
  </property>
  <property fmtid="{D5CDD505-2E9C-101B-9397-08002B2CF9AE}" pid="6" name="MSIP_Label_8c3d088b-6243-4963-a2e2-8b321ab7f8fc_Method">
    <vt:lpwstr>Standard</vt:lpwstr>
  </property>
  <property fmtid="{D5CDD505-2E9C-101B-9397-08002B2CF9AE}" pid="7" name="MSIP_Label_8c3d088b-6243-4963-a2e2-8b321ab7f8fc_Name">
    <vt:lpwstr>Trusted</vt:lpwstr>
  </property>
  <property fmtid="{D5CDD505-2E9C-101B-9397-08002B2CF9AE}" pid="8" name="MSIP_Label_8c3d088b-6243-4963-a2e2-8b321ab7f8fc_SiteId">
    <vt:lpwstr>d1323671-cdbe-4417-b4d4-bdb24b51316b</vt:lpwstr>
  </property>
  <property fmtid="{D5CDD505-2E9C-101B-9397-08002B2CF9AE}" pid="9" name="MSIP_Label_8c3d088b-6243-4963-a2e2-8b321ab7f8fc_ActionId">
    <vt:lpwstr>e5677a8a-0f9b-435a-ae07-e564c1ea9c06</vt:lpwstr>
  </property>
  <property fmtid="{D5CDD505-2E9C-101B-9397-08002B2CF9AE}" pid="10" name="MSIP_Label_8c3d088b-6243-4963-a2e2-8b321ab7f8fc_ContentBits">
    <vt:lpwstr>1</vt:lpwstr>
  </property>
  <property fmtid="{D5CDD505-2E9C-101B-9397-08002B2CF9AE}" pid="11" name="ClassificationContentMarkingHeaderLocations">
    <vt:lpwstr>GB - New branding v5 (2):3</vt:lpwstr>
  </property>
  <property fmtid="{D5CDD505-2E9C-101B-9397-08002B2CF9AE}" pid="12" name="ClassificationContentMarkingHeaderText">
    <vt:lpwstr>RMIT Classification: Trusted</vt:lpwstr>
  </property>
</Properties>
</file>