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3" r:id="rId4"/>
    <p:sldMasterId id="2147483709" r:id="rId5"/>
  </p:sldMasterIdLst>
  <p:notesMasterIdLst>
    <p:notesMasterId r:id="rId11"/>
  </p:notesMasterIdLst>
  <p:handoutMasterIdLst>
    <p:handoutMasterId r:id="rId12"/>
  </p:handoutMasterIdLst>
  <p:sldIdLst>
    <p:sldId id="257" r:id="rId6"/>
    <p:sldId id="289" r:id="rId7"/>
    <p:sldId id="4644" r:id="rId8"/>
    <p:sldId id="632" r:id="rId9"/>
    <p:sldId id="288" r:id="rId10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4944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6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D7D"/>
    <a:srgbClr val="DBE2EB"/>
    <a:srgbClr val="003C7D"/>
    <a:srgbClr val="376192"/>
    <a:srgbClr val="E0EEF8"/>
    <a:srgbClr val="EDEEF8"/>
    <a:srgbClr val="184481"/>
    <a:srgbClr val="F4821F"/>
    <a:srgbClr val="10307D"/>
    <a:srgbClr val="E88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3140"/>
        <p:guide pos="4944"/>
        <p:guide orient="horz" pos="1720"/>
        <p:guide orient="horz" pos="1620"/>
        <p:guide pos="56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00"/>
        <p:guide orient="horz" pos="3109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Helene Selj" userId="S::josefine.selj_ife.no#ext#@fraunhofer.onmicrosoft.com::bba5fa16-0372-4acf-a123-5672a26ac201" providerId="AD" clId="Web-{3F8CD020-F2EA-4A0B-6903-29E4A4CDA257}"/>
    <pc:docChg chg="modSld">
      <pc:chgData name="Josefine Helene Selj" userId="S::josefine.selj_ife.no#ext#@fraunhofer.onmicrosoft.com::bba5fa16-0372-4acf-a123-5672a26ac201" providerId="AD" clId="Web-{3F8CD020-F2EA-4A0B-6903-29E4A4CDA257}" dt="2025-04-07T07:59:50.848" v="25" actId="20577"/>
      <pc:docMkLst>
        <pc:docMk/>
      </pc:docMkLst>
      <pc:sldChg chg="addSp delSp modSp">
        <pc:chgData name="Josefine Helene Selj" userId="S::josefine.selj_ife.no#ext#@fraunhofer.onmicrosoft.com::bba5fa16-0372-4acf-a123-5672a26ac201" providerId="AD" clId="Web-{3F8CD020-F2EA-4A0B-6903-29E4A4CDA257}" dt="2025-04-07T07:59:50.848" v="25" actId="20577"/>
        <pc:sldMkLst>
          <pc:docMk/>
          <pc:sldMk cId="1835762696" sldId="4644"/>
        </pc:sldMkLst>
        <pc:spChg chg="mod">
          <ac:chgData name="Josefine Helene Selj" userId="S::josefine.selj_ife.no#ext#@fraunhofer.onmicrosoft.com::bba5fa16-0372-4acf-a123-5672a26ac201" providerId="AD" clId="Web-{3F8CD020-F2EA-4A0B-6903-29E4A4CDA257}" dt="2025-04-07T07:59:50.848" v="25" actId="20577"/>
          <ac:spMkLst>
            <pc:docMk/>
            <pc:sldMk cId="1835762696" sldId="4644"/>
            <ac:spMk id="6" creationId="{01BEEA04-70E1-C2F6-8862-73909E448A23}"/>
          </ac:spMkLst>
        </pc:spChg>
      </pc:sldChg>
    </pc:docChg>
  </pc:docChgLst>
  <pc:docChgLst>
    <pc:chgData name="Jahn, Ulrike" userId="e755dc28-2a91-4eab-bb26-e943cf0d1d94" providerId="ADAL" clId="{7B401B55-4460-4E2D-93CA-4C78D9EC31F7}"/>
    <pc:docChg chg="modSld">
      <pc:chgData name="Jahn, Ulrike" userId="e755dc28-2a91-4eab-bb26-e943cf0d1d94" providerId="ADAL" clId="{7B401B55-4460-4E2D-93CA-4C78D9EC31F7}" dt="2025-03-26T09:08:33.569" v="0" actId="20577"/>
      <pc:docMkLst>
        <pc:docMk/>
      </pc:docMkLst>
      <pc:sldChg chg="modSp mod">
        <pc:chgData name="Jahn, Ulrike" userId="e755dc28-2a91-4eab-bb26-e943cf0d1d94" providerId="ADAL" clId="{7B401B55-4460-4E2D-93CA-4C78D9EC31F7}" dt="2025-03-26T09:08:33.569" v="0" actId="20577"/>
        <pc:sldMkLst>
          <pc:docMk/>
          <pc:sldMk cId="817572157" sldId="257"/>
        </pc:sldMkLst>
        <pc:spChg chg="mod">
          <ac:chgData name="Jahn, Ulrike" userId="e755dc28-2a91-4eab-bb26-e943cf0d1d94" providerId="ADAL" clId="{7B401B55-4460-4E2D-93CA-4C78D9EC31F7}" dt="2025-03-26T09:08:33.569" v="0" actId="20577"/>
          <ac:spMkLst>
            <pc:docMk/>
            <pc:sldMk cId="817572157" sldId="257"/>
            <ac:spMk id="17" creationId="{08D567FD-ABEF-4093-94E5-6AB99A8C56A1}"/>
          </ac:spMkLst>
        </pc:spChg>
      </pc:sldChg>
    </pc:docChg>
  </pc:docChgLst>
  <pc:docChgLst>
    <pc:chgData name="Josefine Helene Krogh Selj" userId="646141e0-8ab6-4b61-8191-aa49b274aac6" providerId="ADAL" clId="{33B3879D-55EF-4B0E-BF61-E3E743001431}"/>
    <pc:docChg chg="modSld">
      <pc:chgData name="Josefine Helene Krogh Selj" userId="646141e0-8ab6-4b61-8191-aa49b274aac6" providerId="ADAL" clId="{33B3879D-55EF-4B0E-BF61-E3E743001431}" dt="2025-04-07T08:04:06.268" v="68" actId="14100"/>
      <pc:docMkLst>
        <pc:docMk/>
      </pc:docMkLst>
      <pc:sldChg chg="modSp mod">
        <pc:chgData name="Josefine Helene Krogh Selj" userId="646141e0-8ab6-4b61-8191-aa49b274aac6" providerId="ADAL" clId="{33B3879D-55EF-4B0E-BF61-E3E743001431}" dt="2025-04-07T08:04:06.268" v="68" actId="14100"/>
        <pc:sldMkLst>
          <pc:docMk/>
          <pc:sldMk cId="817572157" sldId="257"/>
        </pc:sldMkLst>
        <pc:spChg chg="mod">
          <ac:chgData name="Josefine Helene Krogh Selj" userId="646141e0-8ab6-4b61-8191-aa49b274aac6" providerId="ADAL" clId="{33B3879D-55EF-4B0E-BF61-E3E743001431}" dt="2025-04-07T08:04:06.268" v="68" actId="14100"/>
          <ac:spMkLst>
            <pc:docMk/>
            <pc:sldMk cId="817572157" sldId="257"/>
            <ac:spMk id="15" creationId="{39918276-8203-417F-BCD4-DD500BC36BCA}"/>
          </ac:spMkLst>
        </pc:spChg>
      </pc:sldChg>
      <pc:sldChg chg="addSp modSp mod">
        <pc:chgData name="Josefine Helene Krogh Selj" userId="646141e0-8ab6-4b61-8191-aa49b274aac6" providerId="ADAL" clId="{33B3879D-55EF-4B0E-BF61-E3E743001431}" dt="2025-04-07T07:55:43.037" v="63" actId="20577"/>
        <pc:sldMkLst>
          <pc:docMk/>
          <pc:sldMk cId="2119521111" sldId="632"/>
        </pc:sldMkLst>
        <pc:spChg chg="add mod">
          <ac:chgData name="Josefine Helene Krogh Selj" userId="646141e0-8ab6-4b61-8191-aa49b274aac6" providerId="ADAL" clId="{33B3879D-55EF-4B0E-BF61-E3E743001431}" dt="2025-04-07T07:51:33.393" v="49" actId="164"/>
          <ac:spMkLst>
            <pc:docMk/>
            <pc:sldMk cId="2119521111" sldId="632"/>
            <ac:spMk id="2" creationId="{4A0D863A-3603-A12E-85DD-17F06B53C663}"/>
          </ac:spMkLst>
        </pc:spChg>
        <pc:spChg chg="mod">
          <ac:chgData name="Josefine Helene Krogh Selj" userId="646141e0-8ab6-4b61-8191-aa49b274aac6" providerId="ADAL" clId="{33B3879D-55EF-4B0E-BF61-E3E743001431}" dt="2025-04-07T07:50:19.099" v="39" actId="20577"/>
          <ac:spMkLst>
            <pc:docMk/>
            <pc:sldMk cId="2119521111" sldId="632"/>
            <ac:spMk id="11" creationId="{794F2DF3-74B6-01EA-675C-BA109E1700FF}"/>
          </ac:spMkLst>
        </pc:spChg>
        <pc:spChg chg="mod">
          <ac:chgData name="Josefine Helene Krogh Selj" userId="646141e0-8ab6-4b61-8191-aa49b274aac6" providerId="ADAL" clId="{33B3879D-55EF-4B0E-BF61-E3E743001431}" dt="2025-04-07T07:55:43.037" v="63" actId="20577"/>
          <ac:spMkLst>
            <pc:docMk/>
            <pc:sldMk cId="2119521111" sldId="632"/>
            <ac:spMk id="29" creationId="{ED1128C1-0915-D883-7953-B9C018F37525}"/>
          </ac:spMkLst>
        </pc:spChg>
        <pc:spChg chg="mod">
          <ac:chgData name="Josefine Helene Krogh Selj" userId="646141e0-8ab6-4b61-8191-aa49b274aac6" providerId="ADAL" clId="{33B3879D-55EF-4B0E-BF61-E3E743001431}" dt="2025-04-07T07:55:25.997" v="59" actId="14100"/>
          <ac:spMkLst>
            <pc:docMk/>
            <pc:sldMk cId="2119521111" sldId="632"/>
            <ac:spMk id="30" creationId="{8EE9EB2F-12C1-3632-E9DE-251896A23935}"/>
          </ac:spMkLst>
        </pc:spChg>
        <pc:grpChg chg="mod">
          <ac:chgData name="Josefine Helene Krogh Selj" userId="646141e0-8ab6-4b61-8191-aa49b274aac6" providerId="ADAL" clId="{33B3879D-55EF-4B0E-BF61-E3E743001431}" dt="2025-04-07T07:51:33.393" v="49" actId="164"/>
          <ac:grpSpMkLst>
            <pc:docMk/>
            <pc:sldMk cId="2119521111" sldId="632"/>
            <ac:grpSpMk id="10" creationId="{A837387E-A280-7E94-A771-4A74F956176E}"/>
          </ac:grpSpMkLst>
        </pc:grpChg>
        <pc:grpChg chg="add mod">
          <ac:chgData name="Josefine Helene Krogh Selj" userId="646141e0-8ab6-4b61-8191-aa49b274aac6" providerId="ADAL" clId="{33B3879D-55EF-4B0E-BF61-E3E743001431}" dt="2025-04-07T07:51:33.393" v="49" actId="164"/>
          <ac:grpSpMkLst>
            <pc:docMk/>
            <pc:sldMk cId="2119521111" sldId="632"/>
            <ac:grpSpMk id="12" creationId="{D48CAAF9-BE0C-D18A-83CC-3BC913F822E7}"/>
          </ac:grpSpMkLst>
        </pc:grpChg>
        <pc:picChg chg="mod modCrop">
          <ac:chgData name="Josefine Helene Krogh Selj" userId="646141e0-8ab6-4b61-8191-aa49b274aac6" providerId="ADAL" clId="{33B3879D-55EF-4B0E-BF61-E3E743001431}" dt="2025-04-07T07:47:42.648" v="0" actId="732"/>
          <ac:picMkLst>
            <pc:docMk/>
            <pc:sldMk cId="2119521111" sldId="632"/>
            <ac:picMk id="8" creationId="{402B6EFE-3C22-78E4-AB61-3C4CEEFA8C13}"/>
          </ac:picMkLst>
        </pc:picChg>
      </pc:sldChg>
      <pc:sldChg chg="modSp">
        <pc:chgData name="Josefine Helene Krogh Selj" userId="646141e0-8ab6-4b61-8191-aa49b274aac6" providerId="ADAL" clId="{33B3879D-55EF-4B0E-BF61-E3E743001431}" dt="2025-04-07T08:01:12.247" v="67" actId="20577"/>
        <pc:sldMkLst>
          <pc:docMk/>
          <pc:sldMk cId="1835762696" sldId="4644"/>
        </pc:sldMkLst>
        <pc:spChg chg="mod">
          <ac:chgData name="Josefine Helene Krogh Selj" userId="646141e0-8ab6-4b61-8191-aa49b274aac6" providerId="ADAL" clId="{33B3879D-55EF-4B0E-BF61-E3E743001431}" dt="2025-04-07T08:01:12.247" v="67" actId="20577"/>
          <ac:spMkLst>
            <pc:docMk/>
            <pc:sldMk cId="1835762696" sldId="4644"/>
            <ac:spMk id="11" creationId="{117D9907-671B-0E83-AD98-80DA7440EF01}"/>
          </ac:spMkLst>
        </pc:spChg>
      </pc:sldChg>
    </pc:docChg>
  </pc:docChgLst>
  <pc:docChgLst>
    <pc:chgData name="Jahn, Ulrike" userId="e755dc28-2a91-4eab-bb26-e943cf0d1d94" providerId="ADAL" clId="{34129888-262B-4FE2-9CC4-74980692F334}"/>
    <pc:docChg chg="modSld">
      <pc:chgData name="Jahn, Ulrike" userId="e755dc28-2a91-4eab-bb26-e943cf0d1d94" providerId="ADAL" clId="{34129888-262B-4FE2-9CC4-74980692F334}" dt="2025-03-26T08:57:52.895" v="137" actId="1035"/>
      <pc:docMkLst>
        <pc:docMk/>
      </pc:docMkLst>
      <pc:sldChg chg="modSp mod">
        <pc:chgData name="Jahn, Ulrike" userId="e755dc28-2a91-4eab-bb26-e943cf0d1d94" providerId="ADAL" clId="{34129888-262B-4FE2-9CC4-74980692F334}" dt="2025-03-26T08:54:41.421" v="69" actId="20577"/>
        <pc:sldMkLst>
          <pc:docMk/>
          <pc:sldMk cId="817572157" sldId="257"/>
        </pc:sldMkLst>
        <pc:spChg chg="mod">
          <ac:chgData name="Jahn, Ulrike" userId="e755dc28-2a91-4eab-bb26-e943cf0d1d94" providerId="ADAL" clId="{34129888-262B-4FE2-9CC4-74980692F334}" dt="2025-03-26T08:52:53.448" v="0" actId="20577"/>
          <ac:spMkLst>
            <pc:docMk/>
            <pc:sldMk cId="817572157" sldId="257"/>
            <ac:spMk id="15" creationId="{39918276-8203-417F-BCD4-DD500BC36BCA}"/>
          </ac:spMkLst>
        </pc:spChg>
        <pc:spChg chg="mod">
          <ac:chgData name="Jahn, Ulrike" userId="e755dc28-2a91-4eab-bb26-e943cf0d1d94" providerId="ADAL" clId="{34129888-262B-4FE2-9CC4-74980692F334}" dt="2025-03-26T08:54:41.421" v="69" actId="20577"/>
          <ac:spMkLst>
            <pc:docMk/>
            <pc:sldMk cId="817572157" sldId="257"/>
            <ac:spMk id="17" creationId="{08D567FD-ABEF-4093-94E5-6AB99A8C56A1}"/>
          </ac:spMkLst>
        </pc:spChg>
      </pc:sldChg>
      <pc:sldChg chg="addSp modSp mod">
        <pc:chgData name="Jahn, Ulrike" userId="e755dc28-2a91-4eab-bb26-e943cf0d1d94" providerId="ADAL" clId="{34129888-262B-4FE2-9CC4-74980692F334}" dt="2025-03-26T08:57:52.895" v="137" actId="1035"/>
        <pc:sldMkLst>
          <pc:docMk/>
          <pc:sldMk cId="1874448966" sldId="288"/>
        </pc:sldMkLst>
        <pc:spChg chg="mod">
          <ac:chgData name="Jahn, Ulrike" userId="e755dc28-2a91-4eab-bb26-e943cf0d1d94" providerId="ADAL" clId="{34129888-262B-4FE2-9CC4-74980692F334}" dt="2025-03-26T08:57:16.633" v="120" actId="1035"/>
          <ac:spMkLst>
            <pc:docMk/>
            <pc:sldMk cId="1874448966" sldId="288"/>
            <ac:spMk id="2" creationId="{4473D973-D3B8-CEA3-E28F-01BF58369A01}"/>
          </ac:spMkLst>
        </pc:spChg>
        <pc:spChg chg="add mod">
          <ac:chgData name="Jahn, Ulrike" userId="e755dc28-2a91-4eab-bb26-e943cf0d1d94" providerId="ADAL" clId="{34129888-262B-4FE2-9CC4-74980692F334}" dt="2025-03-26T08:57:52.895" v="137" actId="1035"/>
          <ac:spMkLst>
            <pc:docMk/>
            <pc:sldMk cId="1874448966" sldId="288"/>
            <ac:spMk id="5" creationId="{407729DE-9A49-9AD7-B487-934186D5CDB0}"/>
          </ac:spMkLst>
        </pc:spChg>
        <pc:spChg chg="mod">
          <ac:chgData name="Jahn, Ulrike" userId="e755dc28-2a91-4eab-bb26-e943cf0d1d94" providerId="ADAL" clId="{34129888-262B-4FE2-9CC4-74980692F334}" dt="2025-03-26T08:57:48.238" v="130" actId="1035"/>
          <ac:spMkLst>
            <pc:docMk/>
            <pc:sldMk cId="1874448966" sldId="288"/>
            <ac:spMk id="13" creationId="{B6889C07-A9AB-D0E1-A8F3-F68462166120}"/>
          </ac:spMkLst>
        </pc:spChg>
        <pc:picChg chg="mod">
          <ac:chgData name="Jahn, Ulrike" userId="e755dc28-2a91-4eab-bb26-e943cf0d1d94" providerId="ADAL" clId="{34129888-262B-4FE2-9CC4-74980692F334}" dt="2025-03-26T08:57:16.633" v="120" actId="1035"/>
          <ac:picMkLst>
            <pc:docMk/>
            <pc:sldMk cId="1874448966" sldId="288"/>
            <ac:picMk id="11" creationId="{0B378BBA-E80E-3DDD-4E13-C7E9F72A2B87}"/>
          </ac:picMkLst>
        </pc:picChg>
      </pc:sldChg>
      <pc:sldChg chg="modSp mod">
        <pc:chgData name="Jahn, Ulrike" userId="e755dc28-2a91-4eab-bb26-e943cf0d1d94" providerId="ADAL" clId="{34129888-262B-4FE2-9CC4-74980692F334}" dt="2025-03-26T08:56:20.622" v="99" actId="20577"/>
        <pc:sldMkLst>
          <pc:docMk/>
          <pc:sldMk cId="3023933273" sldId="289"/>
        </pc:sldMkLst>
        <pc:spChg chg="mod">
          <ac:chgData name="Jahn, Ulrike" userId="e755dc28-2a91-4eab-bb26-e943cf0d1d94" providerId="ADAL" clId="{34129888-262B-4FE2-9CC4-74980692F334}" dt="2025-03-26T08:56:20.622" v="99" actId="20577"/>
          <ac:spMkLst>
            <pc:docMk/>
            <pc:sldMk cId="3023933273" sldId="289"/>
            <ac:spMk id="7" creationId="{B200F1F4-F9B3-6609-11FB-D63DACE360F1}"/>
          </ac:spMkLst>
        </pc:spChg>
      </pc:sldChg>
      <pc:sldChg chg="modSp mod">
        <pc:chgData name="Jahn, Ulrike" userId="e755dc28-2a91-4eab-bb26-e943cf0d1d94" providerId="ADAL" clId="{34129888-262B-4FE2-9CC4-74980692F334}" dt="2025-03-26T08:56:54.062" v="103" actId="20577"/>
        <pc:sldMkLst>
          <pc:docMk/>
          <pc:sldMk cId="2119521111" sldId="632"/>
        </pc:sldMkLst>
        <pc:spChg chg="mod">
          <ac:chgData name="Jahn, Ulrike" userId="e755dc28-2a91-4eab-bb26-e943cf0d1d94" providerId="ADAL" clId="{34129888-262B-4FE2-9CC4-74980692F334}" dt="2025-03-26T08:56:54.062" v="103" actId="20577"/>
          <ac:spMkLst>
            <pc:docMk/>
            <pc:sldMk cId="2119521111" sldId="632"/>
            <ac:spMk id="11" creationId="{794F2DF3-74B6-01EA-675C-BA109E1700FF}"/>
          </ac:spMkLst>
        </pc:spChg>
      </pc:sldChg>
      <pc:sldChg chg="addSp modSp mod">
        <pc:chgData name="Jahn, Ulrike" userId="e755dc28-2a91-4eab-bb26-e943cf0d1d94" providerId="ADAL" clId="{34129888-262B-4FE2-9CC4-74980692F334}" dt="2025-03-26T08:56:15.103" v="95" actId="20577"/>
        <pc:sldMkLst>
          <pc:docMk/>
          <pc:sldMk cId="1835762696" sldId="4644"/>
        </pc:sldMkLst>
        <pc:spChg chg="add mod">
          <ac:chgData name="Jahn, Ulrike" userId="e755dc28-2a91-4eab-bb26-e943cf0d1d94" providerId="ADAL" clId="{34129888-262B-4FE2-9CC4-74980692F334}" dt="2025-03-26T08:56:15.103" v="95" actId="20577"/>
          <ac:spMkLst>
            <pc:docMk/>
            <pc:sldMk cId="1835762696" sldId="4644"/>
            <ac:spMk id="3" creationId="{CF216C8C-09F6-71E7-FEE0-FF679DDC1E49}"/>
          </ac:spMkLst>
        </pc:spChg>
      </pc:sldChg>
    </pc:docChg>
  </pc:docChgLst>
  <pc:docChgLst>
    <pc:chgData name="Jahn, Ulrike" userId="e755dc28-2a91-4eab-bb26-e943cf0d1d94" providerId="ADAL" clId="{41116DB9-04C4-48F6-AF32-BDD158D61145}"/>
    <pc:docChg chg="modSld">
      <pc:chgData name="Jahn, Ulrike" userId="e755dc28-2a91-4eab-bb26-e943cf0d1d94" providerId="ADAL" clId="{41116DB9-04C4-48F6-AF32-BDD158D61145}" dt="2025-04-11T16:25:11.983" v="22" actId="14100"/>
      <pc:docMkLst>
        <pc:docMk/>
      </pc:docMkLst>
      <pc:sldChg chg="modSp mod">
        <pc:chgData name="Jahn, Ulrike" userId="e755dc28-2a91-4eab-bb26-e943cf0d1d94" providerId="ADAL" clId="{41116DB9-04C4-48F6-AF32-BDD158D61145}" dt="2025-04-11T16:25:11.983" v="22" actId="14100"/>
        <pc:sldMkLst>
          <pc:docMk/>
          <pc:sldMk cId="1874448966" sldId="288"/>
        </pc:sldMkLst>
        <pc:spChg chg="mod">
          <ac:chgData name="Jahn, Ulrike" userId="e755dc28-2a91-4eab-bb26-e943cf0d1d94" providerId="ADAL" clId="{41116DB9-04C4-48F6-AF32-BDD158D61145}" dt="2025-04-11T16:25:11.983" v="22" actId="14100"/>
          <ac:spMkLst>
            <pc:docMk/>
            <pc:sldMk cId="1874448966" sldId="288"/>
            <ac:spMk id="13" creationId="{B6889C07-A9AB-D0E1-A8F3-F68462166120}"/>
          </ac:spMkLst>
        </pc:spChg>
        <pc:spChg chg="mod">
          <ac:chgData name="Jahn, Ulrike" userId="e755dc28-2a91-4eab-bb26-e943cf0d1d94" providerId="ADAL" clId="{41116DB9-04C4-48F6-AF32-BDD158D61145}" dt="2025-04-11T16:23:45.829" v="7" actId="20577"/>
          <ac:spMkLst>
            <pc:docMk/>
            <pc:sldMk cId="1874448966" sldId="288"/>
            <ac:spMk id="17" creationId="{DE1AF4AD-C186-4863-8476-87A56E8147A6}"/>
          </ac:spMkLst>
        </pc:spChg>
      </pc:sldChg>
      <pc:sldChg chg="modSp mod">
        <pc:chgData name="Jahn, Ulrike" userId="e755dc28-2a91-4eab-bb26-e943cf0d1d94" providerId="ADAL" clId="{41116DB9-04C4-48F6-AF32-BDD158D61145}" dt="2025-04-11T16:23:01.986" v="3" actId="20577"/>
        <pc:sldMkLst>
          <pc:docMk/>
          <pc:sldMk cId="2119521111" sldId="632"/>
        </pc:sldMkLst>
        <pc:spChg chg="mod">
          <ac:chgData name="Jahn, Ulrike" userId="e755dc28-2a91-4eab-bb26-e943cf0d1d94" providerId="ADAL" clId="{41116DB9-04C4-48F6-AF32-BDD158D61145}" dt="2025-04-11T16:23:01.986" v="3" actId="20577"/>
          <ac:spMkLst>
            <pc:docMk/>
            <pc:sldMk cId="2119521111" sldId="632"/>
            <ac:spMk id="27" creationId="{24BCD3F6-7052-638A-8FC9-35A44B54AD44}"/>
          </ac:spMkLst>
        </pc:spChg>
      </pc:sldChg>
      <pc:sldChg chg="modSp mod">
        <pc:chgData name="Jahn, Ulrike" userId="e755dc28-2a91-4eab-bb26-e943cf0d1d94" providerId="ADAL" clId="{41116DB9-04C4-48F6-AF32-BDD158D61145}" dt="2025-04-11T16:22:31.618" v="0" actId="114"/>
        <pc:sldMkLst>
          <pc:docMk/>
          <pc:sldMk cId="1835762696" sldId="4644"/>
        </pc:sldMkLst>
        <pc:spChg chg="mod">
          <ac:chgData name="Jahn, Ulrike" userId="e755dc28-2a91-4eab-bb26-e943cf0d1d94" providerId="ADAL" clId="{41116DB9-04C4-48F6-AF32-BDD158D61145}" dt="2025-04-11T16:22:31.618" v="0" actId="114"/>
          <ac:spMkLst>
            <pc:docMk/>
            <pc:sldMk cId="1835762696" sldId="4644"/>
            <ac:spMk id="14" creationId="{E0DC4A14-4078-6C8F-0ED3-BEEF18F99290}"/>
          </ac:spMkLst>
        </pc:spChg>
      </pc:sldChg>
    </pc:docChg>
  </pc:docChgLst>
  <pc:docChgLst>
    <pc:chgData name="Josefine Helene Selj" userId="S::josefine.selj_ife.no#ext#@fraunhofer.onmicrosoft.com::bba5fa16-0372-4acf-a123-5672a26ac201" providerId="AD" clId="Web-{CE9A66AB-926C-6537-AACA-4C451BB73489}"/>
    <pc:docChg chg="modSld">
      <pc:chgData name="Josefine Helene Selj" userId="S::josefine.selj_ife.no#ext#@fraunhofer.onmicrosoft.com::bba5fa16-0372-4acf-a123-5672a26ac201" providerId="AD" clId="Web-{CE9A66AB-926C-6537-AACA-4C451BB73489}" dt="2025-04-07T07:47:22.071" v="7" actId="1076"/>
      <pc:docMkLst>
        <pc:docMk/>
      </pc:docMkLst>
      <pc:sldChg chg="modSp">
        <pc:chgData name="Josefine Helene Selj" userId="S::josefine.selj_ife.no#ext#@fraunhofer.onmicrosoft.com::bba5fa16-0372-4acf-a123-5672a26ac201" providerId="AD" clId="Web-{CE9A66AB-926C-6537-AACA-4C451BB73489}" dt="2025-04-07T07:47:22.071" v="7" actId="1076"/>
        <pc:sldMkLst>
          <pc:docMk/>
          <pc:sldMk cId="2119521111" sldId="632"/>
        </pc:sldMkLst>
        <pc:picChg chg="mod">
          <ac:chgData name="Josefine Helene Selj" userId="S::josefine.selj_ife.no#ext#@fraunhofer.onmicrosoft.com::bba5fa16-0372-4acf-a123-5672a26ac201" providerId="AD" clId="Web-{CE9A66AB-926C-6537-AACA-4C451BB73489}" dt="2025-04-07T07:47:22.071" v="7" actId="1076"/>
          <ac:picMkLst>
            <pc:docMk/>
            <pc:sldMk cId="2119521111" sldId="632"/>
            <ac:picMk id="8" creationId="{402B6EFE-3C22-78E4-AB61-3C4CEEFA8C13}"/>
          </ac:picMkLst>
        </pc:picChg>
      </pc:sldChg>
      <pc:sldChg chg="modSp">
        <pc:chgData name="Josefine Helene Selj" userId="S::josefine.selj_ife.no#ext#@fraunhofer.onmicrosoft.com::bba5fa16-0372-4acf-a123-5672a26ac201" providerId="AD" clId="Web-{CE9A66AB-926C-6537-AACA-4C451BB73489}" dt="2025-04-07T07:47:07.149" v="5" actId="20577"/>
        <pc:sldMkLst>
          <pc:docMk/>
          <pc:sldMk cId="1835762696" sldId="4644"/>
        </pc:sldMkLst>
        <pc:spChg chg="mod">
          <ac:chgData name="Josefine Helene Selj" userId="S::josefine.selj_ife.no#ext#@fraunhofer.onmicrosoft.com::bba5fa16-0372-4acf-a123-5672a26ac201" providerId="AD" clId="Web-{CE9A66AB-926C-6537-AACA-4C451BB73489}" dt="2025-04-07T07:46:51.133" v="1" actId="20577"/>
          <ac:spMkLst>
            <pc:docMk/>
            <pc:sldMk cId="1835762696" sldId="4644"/>
            <ac:spMk id="6" creationId="{01BEEA04-70E1-C2F6-8862-73909E448A23}"/>
          </ac:spMkLst>
        </pc:spChg>
        <pc:spChg chg="mod">
          <ac:chgData name="Josefine Helene Selj" userId="S::josefine.selj_ife.no#ext#@fraunhofer.onmicrosoft.com::bba5fa16-0372-4acf-a123-5672a26ac201" providerId="AD" clId="Web-{CE9A66AB-926C-6537-AACA-4C451BB73489}" dt="2025-04-07T07:47:07.149" v="5" actId="20577"/>
          <ac:spMkLst>
            <pc:docMk/>
            <pc:sldMk cId="1835762696" sldId="4644"/>
            <ac:spMk id="11" creationId="{117D9907-671B-0E83-AD98-80DA7440EF01}"/>
          </ac:spMkLst>
        </pc:spChg>
      </pc:sldChg>
    </pc:docChg>
  </pc:docChgLst>
  <pc:docChgLst>
    <pc:chgData name="Josefine Helene Krogh Selj" userId="646141e0-8ab6-4b61-8191-aa49b274aac6" providerId="ADAL" clId="{362A0132-82F7-41E0-96EE-A84804BA722E}"/>
    <pc:docChg chg="undo custSel addSld delSld modSld sldOrd">
      <pc:chgData name="Josefine Helene Krogh Selj" userId="646141e0-8ab6-4b61-8191-aa49b274aac6" providerId="ADAL" clId="{362A0132-82F7-41E0-96EE-A84804BA722E}" dt="2025-02-17T16:39:26.676" v="1789" actId="403"/>
      <pc:docMkLst>
        <pc:docMk/>
      </pc:docMkLst>
      <pc:sldChg chg="addSp delSp modSp mod">
        <pc:chgData name="Josefine Helene Krogh Selj" userId="646141e0-8ab6-4b61-8191-aa49b274aac6" providerId="ADAL" clId="{362A0132-82F7-41E0-96EE-A84804BA722E}" dt="2025-02-17T12:31:50.548" v="146" actId="20577"/>
        <pc:sldMkLst>
          <pc:docMk/>
          <pc:sldMk cId="817572157" sldId="257"/>
        </pc:sldMkLst>
        <pc:spChg chg="mod">
          <ac:chgData name="Josefine Helene Krogh Selj" userId="646141e0-8ab6-4b61-8191-aa49b274aac6" providerId="ADAL" clId="{362A0132-82F7-41E0-96EE-A84804BA722E}" dt="2025-02-17T12:31:50.548" v="146" actId="20577"/>
          <ac:spMkLst>
            <pc:docMk/>
            <pc:sldMk cId="817572157" sldId="257"/>
            <ac:spMk id="15" creationId="{39918276-8203-417F-BCD4-DD500BC36BCA}"/>
          </ac:spMkLst>
        </pc:spChg>
        <pc:spChg chg="mod">
          <ac:chgData name="Josefine Helene Krogh Selj" userId="646141e0-8ab6-4b61-8191-aa49b274aac6" providerId="ADAL" clId="{362A0132-82F7-41E0-96EE-A84804BA722E}" dt="2025-02-17T12:31:06.609" v="135" actId="20577"/>
          <ac:spMkLst>
            <pc:docMk/>
            <pc:sldMk cId="817572157" sldId="257"/>
            <ac:spMk id="17" creationId="{08D567FD-ABEF-4093-94E5-6AB99A8C56A1}"/>
          </ac:spMkLst>
        </pc:spChg>
        <pc:picChg chg="add mod">
          <ac:chgData name="Josefine Helene Krogh Selj" userId="646141e0-8ab6-4b61-8191-aa49b274aac6" providerId="ADAL" clId="{362A0132-82F7-41E0-96EE-A84804BA722E}" dt="2025-02-17T12:31:41.594" v="144" actId="1038"/>
          <ac:picMkLst>
            <pc:docMk/>
            <pc:sldMk cId="817572157" sldId="257"/>
            <ac:picMk id="2" creationId="{0B361682-FF8D-6600-29B7-749A394F0317}"/>
          </ac:picMkLst>
        </pc:picChg>
      </pc:sldChg>
      <pc:sldChg chg="addSp delSp modSp mod">
        <pc:chgData name="Josefine Helene Krogh Selj" userId="646141e0-8ab6-4b61-8191-aa49b274aac6" providerId="ADAL" clId="{362A0132-82F7-41E0-96EE-A84804BA722E}" dt="2025-02-17T16:39:26.676" v="1789" actId="403"/>
        <pc:sldMkLst>
          <pc:docMk/>
          <pc:sldMk cId="1874448966" sldId="288"/>
        </pc:sldMkLst>
        <pc:spChg chg="add mod">
          <ac:chgData name="Josefine Helene Krogh Selj" userId="646141e0-8ab6-4b61-8191-aa49b274aac6" providerId="ADAL" clId="{362A0132-82F7-41E0-96EE-A84804BA722E}" dt="2025-02-17T16:39:26.676" v="1789" actId="403"/>
          <ac:spMkLst>
            <pc:docMk/>
            <pc:sldMk cId="1874448966" sldId="288"/>
            <ac:spMk id="2" creationId="{4473D973-D3B8-CEA3-E28F-01BF58369A01}"/>
          </ac:spMkLst>
        </pc:spChg>
        <pc:spChg chg="mod">
          <ac:chgData name="Josefine Helene Krogh Selj" userId="646141e0-8ab6-4b61-8191-aa49b274aac6" providerId="ADAL" clId="{362A0132-82F7-41E0-96EE-A84804BA722E}" dt="2025-02-17T16:13:06.700" v="1300" actId="20577"/>
          <ac:spMkLst>
            <pc:docMk/>
            <pc:sldMk cId="1874448966" sldId="288"/>
            <ac:spMk id="3" creationId="{DAD5D139-C8B2-43E1-9234-91844081E14B}"/>
          </ac:spMkLst>
        </pc:spChg>
        <pc:spChg chg="mod">
          <ac:chgData name="Josefine Helene Krogh Selj" userId="646141e0-8ab6-4b61-8191-aa49b274aac6" providerId="ADAL" clId="{362A0132-82F7-41E0-96EE-A84804BA722E}" dt="2025-02-17T16:38:35.698" v="1772" actId="1076"/>
          <ac:spMkLst>
            <pc:docMk/>
            <pc:sldMk cId="1874448966" sldId="288"/>
            <ac:spMk id="4" creationId="{6FA55BB6-5C44-DA3B-DF76-E86E50294925}"/>
          </ac:spMkLst>
        </pc:spChg>
        <pc:spChg chg="add mod">
          <ac:chgData name="Josefine Helene Krogh Selj" userId="646141e0-8ab6-4b61-8191-aa49b274aac6" providerId="ADAL" clId="{362A0132-82F7-41E0-96EE-A84804BA722E}" dt="2025-02-17T16:22:12.435" v="1487" actId="1076"/>
          <ac:spMkLst>
            <pc:docMk/>
            <pc:sldMk cId="1874448966" sldId="288"/>
            <ac:spMk id="13" creationId="{B6889C07-A9AB-D0E1-A8F3-F68462166120}"/>
          </ac:spMkLst>
        </pc:spChg>
        <pc:spChg chg="add mod">
          <ac:chgData name="Josefine Helene Krogh Selj" userId="646141e0-8ab6-4b61-8191-aa49b274aac6" providerId="ADAL" clId="{362A0132-82F7-41E0-96EE-A84804BA722E}" dt="2025-02-17T16:39:17.934" v="1784" actId="403"/>
          <ac:spMkLst>
            <pc:docMk/>
            <pc:sldMk cId="1874448966" sldId="288"/>
            <ac:spMk id="17" creationId="{DE1AF4AD-C186-4863-8476-87A56E8147A6}"/>
          </ac:spMkLst>
        </pc:spChg>
        <pc:picChg chg="add mod modCrop">
          <ac:chgData name="Josefine Helene Krogh Selj" userId="646141e0-8ab6-4b61-8191-aa49b274aac6" providerId="ADAL" clId="{362A0132-82F7-41E0-96EE-A84804BA722E}" dt="2025-02-17T16:22:04.592" v="1485" actId="1076"/>
          <ac:picMkLst>
            <pc:docMk/>
            <pc:sldMk cId="1874448966" sldId="288"/>
            <ac:picMk id="11" creationId="{0B378BBA-E80E-3DDD-4E13-C7E9F72A2B87}"/>
          </ac:picMkLst>
        </pc:picChg>
        <pc:picChg chg="add mod modCrop">
          <ac:chgData name="Josefine Helene Krogh Selj" userId="646141e0-8ab6-4b61-8191-aa49b274aac6" providerId="ADAL" clId="{362A0132-82F7-41E0-96EE-A84804BA722E}" dt="2025-02-17T16:17:45.755" v="1374" actId="1076"/>
          <ac:picMkLst>
            <pc:docMk/>
            <pc:sldMk cId="1874448966" sldId="288"/>
            <ac:picMk id="16" creationId="{A4DE00E6-6EC5-459F-AF49-DC25819DF0C3}"/>
          </ac:picMkLst>
        </pc:picChg>
      </pc:sldChg>
      <pc:sldChg chg="addSp delSp modSp mod">
        <pc:chgData name="Josefine Helene Krogh Selj" userId="646141e0-8ab6-4b61-8191-aa49b274aac6" providerId="ADAL" clId="{362A0132-82F7-41E0-96EE-A84804BA722E}" dt="2025-02-17T16:34:32.996" v="1755" actId="1076"/>
        <pc:sldMkLst>
          <pc:docMk/>
          <pc:sldMk cId="3023933273" sldId="289"/>
        </pc:sldMkLst>
        <pc:spChg chg="mod">
          <ac:chgData name="Josefine Helene Krogh Selj" userId="646141e0-8ab6-4b61-8191-aa49b274aac6" providerId="ADAL" clId="{362A0132-82F7-41E0-96EE-A84804BA722E}" dt="2025-02-17T16:19:59.383" v="1411" actId="1076"/>
          <ac:spMkLst>
            <pc:docMk/>
            <pc:sldMk cId="3023933273" sldId="289"/>
            <ac:spMk id="2" creationId="{2DF1754D-606F-3C35-468A-1D44403DF1CA}"/>
          </ac:spMkLst>
        </pc:spChg>
        <pc:spChg chg="mod">
          <ac:chgData name="Josefine Helene Krogh Selj" userId="646141e0-8ab6-4b61-8191-aa49b274aac6" providerId="ADAL" clId="{362A0132-82F7-41E0-96EE-A84804BA722E}" dt="2025-02-17T12:56:31.143" v="644" actId="20577"/>
          <ac:spMkLst>
            <pc:docMk/>
            <pc:sldMk cId="3023933273" sldId="289"/>
            <ac:spMk id="3" creationId="{7B5FCA52-B662-6E18-2EE2-7418FAD3D4E4}"/>
          </ac:spMkLst>
        </pc:spChg>
        <pc:spChg chg="mod">
          <ac:chgData name="Josefine Helene Krogh Selj" userId="646141e0-8ab6-4b61-8191-aa49b274aac6" providerId="ADAL" clId="{362A0132-82F7-41E0-96EE-A84804BA722E}" dt="2025-02-17T16:34:29.902" v="1754" actId="14100"/>
          <ac:spMkLst>
            <pc:docMk/>
            <pc:sldMk cId="3023933273" sldId="289"/>
            <ac:spMk id="7" creationId="{B200F1F4-F9B3-6609-11FB-D63DACE360F1}"/>
          </ac:spMkLst>
        </pc:spChg>
        <pc:spChg chg="mod">
          <ac:chgData name="Josefine Helene Krogh Selj" userId="646141e0-8ab6-4b61-8191-aa49b274aac6" providerId="ADAL" clId="{362A0132-82F7-41E0-96EE-A84804BA722E}" dt="2025-02-17T12:46:28.797" v="404" actId="20577"/>
          <ac:spMkLst>
            <pc:docMk/>
            <pc:sldMk cId="3023933273" sldId="289"/>
            <ac:spMk id="9" creationId="{9E2A3796-0CF1-F950-0EE1-3433DDC5691B}"/>
          </ac:spMkLst>
        </pc:spChg>
        <pc:picChg chg="add mod">
          <ac:chgData name="Josefine Helene Krogh Selj" userId="646141e0-8ab6-4b61-8191-aa49b274aac6" providerId="ADAL" clId="{362A0132-82F7-41E0-96EE-A84804BA722E}" dt="2025-02-17T16:34:32.996" v="1755" actId="1076"/>
          <ac:picMkLst>
            <pc:docMk/>
            <pc:sldMk cId="3023933273" sldId="289"/>
            <ac:picMk id="8" creationId="{26005DDC-70BF-7157-8D8F-10003297CEE6}"/>
          </ac:picMkLst>
        </pc:picChg>
        <pc:picChg chg="add mod">
          <ac:chgData name="Josefine Helene Krogh Selj" userId="646141e0-8ab6-4b61-8191-aa49b274aac6" providerId="ADAL" clId="{362A0132-82F7-41E0-96EE-A84804BA722E}" dt="2025-02-17T12:49:50.330" v="515" actId="1076"/>
          <ac:picMkLst>
            <pc:docMk/>
            <pc:sldMk cId="3023933273" sldId="289"/>
            <ac:picMk id="10" creationId="{95F5791A-0C58-6009-052B-6D8624F2FA46}"/>
          </ac:picMkLst>
        </pc:picChg>
        <pc:picChg chg="add mod">
          <ac:chgData name="Josefine Helene Krogh Selj" userId="646141e0-8ab6-4b61-8191-aa49b274aac6" providerId="ADAL" clId="{362A0132-82F7-41E0-96EE-A84804BA722E}" dt="2025-02-17T12:49:53.779" v="516" actId="1076"/>
          <ac:picMkLst>
            <pc:docMk/>
            <pc:sldMk cId="3023933273" sldId="289"/>
            <ac:picMk id="12" creationId="{D7B6BC43-692D-2160-427B-1CCB5C1A49F5}"/>
          </ac:picMkLst>
        </pc:picChg>
      </pc:sldChg>
      <pc:sldChg chg="del">
        <pc:chgData name="Josefine Helene Krogh Selj" userId="646141e0-8ab6-4b61-8191-aa49b274aac6" providerId="ADAL" clId="{362A0132-82F7-41E0-96EE-A84804BA722E}" dt="2025-02-17T16:29:11.833" v="1728" actId="2696"/>
        <pc:sldMkLst>
          <pc:docMk/>
          <pc:sldMk cId="2289455299" sldId="292"/>
        </pc:sldMkLst>
      </pc:sldChg>
      <pc:sldChg chg="addSp delSp modSp del mod modAnim">
        <pc:chgData name="Josefine Helene Krogh Selj" userId="646141e0-8ab6-4b61-8191-aa49b274aac6" providerId="ADAL" clId="{362A0132-82F7-41E0-96EE-A84804BA722E}" dt="2025-02-17T16:29:10.766" v="1727" actId="2696"/>
        <pc:sldMkLst>
          <pc:docMk/>
          <pc:sldMk cId="3489292851" sldId="294"/>
        </pc:sldMkLst>
      </pc:sldChg>
      <pc:sldChg chg="addSp delSp modSp add mod ord modAnim">
        <pc:chgData name="Josefine Helene Krogh Selj" userId="646141e0-8ab6-4b61-8191-aa49b274aac6" providerId="ADAL" clId="{362A0132-82F7-41E0-96EE-A84804BA722E}" dt="2025-02-17T16:39:02.461" v="1779" actId="20577"/>
        <pc:sldMkLst>
          <pc:docMk/>
          <pc:sldMk cId="2119521111" sldId="632"/>
        </pc:sldMkLst>
        <pc:spChg chg="mod">
          <ac:chgData name="Josefine Helene Krogh Selj" userId="646141e0-8ab6-4b61-8191-aa49b274aac6" providerId="ADAL" clId="{362A0132-82F7-41E0-96EE-A84804BA722E}" dt="2025-02-17T12:43:56.458" v="227" actId="164"/>
          <ac:spMkLst>
            <pc:docMk/>
            <pc:sldMk cId="2119521111" sldId="632"/>
            <ac:spMk id="3" creationId="{47CA4D50-488E-5A27-2528-2B0B571D51B7}"/>
          </ac:spMkLst>
        </pc:spChg>
        <pc:spChg chg="mod">
          <ac:chgData name="Josefine Helene Krogh Selj" userId="646141e0-8ab6-4b61-8191-aa49b274aac6" providerId="ADAL" clId="{362A0132-82F7-41E0-96EE-A84804BA722E}" dt="2025-02-17T12:43:56.458" v="227" actId="164"/>
          <ac:spMkLst>
            <pc:docMk/>
            <pc:sldMk cId="2119521111" sldId="632"/>
            <ac:spMk id="4" creationId="{E94E4E21-0D49-F4D5-D3A2-B625A5DE89A5}"/>
          </ac:spMkLst>
        </pc:spChg>
        <pc:spChg chg="mod">
          <ac:chgData name="Josefine Helene Krogh Selj" userId="646141e0-8ab6-4b61-8191-aa49b274aac6" providerId="ADAL" clId="{362A0132-82F7-41E0-96EE-A84804BA722E}" dt="2025-02-17T12:44:07.636" v="254" actId="1076"/>
          <ac:spMkLst>
            <pc:docMk/>
            <pc:sldMk cId="2119521111" sldId="632"/>
            <ac:spMk id="5" creationId="{3D2EC02E-B45C-52AB-D1D7-0DFA92935777}"/>
          </ac:spMkLst>
        </pc:spChg>
        <pc:spChg chg="add mod">
          <ac:chgData name="Josefine Helene Krogh Selj" userId="646141e0-8ab6-4b61-8191-aa49b274aac6" providerId="ADAL" clId="{362A0132-82F7-41E0-96EE-A84804BA722E}" dt="2025-02-17T16:20:10.328" v="1414" actId="14100"/>
          <ac:spMkLst>
            <pc:docMk/>
            <pc:sldMk cId="2119521111" sldId="632"/>
            <ac:spMk id="9" creationId="{87074F42-D4E1-8B0B-A19F-7BDB1680C80C}"/>
          </ac:spMkLst>
        </pc:spChg>
        <pc:spChg chg="add mod">
          <ac:chgData name="Josefine Helene Krogh Selj" userId="646141e0-8ab6-4b61-8191-aa49b274aac6" providerId="ADAL" clId="{362A0132-82F7-41E0-96EE-A84804BA722E}" dt="2025-02-17T16:39:02.461" v="1779" actId="20577"/>
          <ac:spMkLst>
            <pc:docMk/>
            <pc:sldMk cId="2119521111" sldId="632"/>
            <ac:spMk id="11" creationId="{794F2DF3-74B6-01EA-675C-BA109E1700FF}"/>
          </ac:spMkLst>
        </pc:spChg>
        <pc:spChg chg="mod">
          <ac:chgData name="Josefine Helene Krogh Selj" userId="646141e0-8ab6-4b61-8191-aa49b274aac6" providerId="ADAL" clId="{362A0132-82F7-41E0-96EE-A84804BA722E}" dt="2025-02-17T16:29:57.991" v="1741" actId="12"/>
          <ac:spMkLst>
            <pc:docMk/>
            <pc:sldMk cId="2119521111" sldId="632"/>
            <ac:spMk id="27" creationId="{24BCD3F6-7052-638A-8FC9-35A44B54AD44}"/>
          </ac:spMkLst>
        </pc:spChg>
        <pc:spChg chg="mod">
          <ac:chgData name="Josefine Helene Krogh Selj" userId="646141e0-8ab6-4b61-8191-aa49b274aac6" providerId="ADAL" clId="{362A0132-82F7-41E0-96EE-A84804BA722E}" dt="2025-02-17T16:30:07.345" v="1747" actId="20577"/>
          <ac:spMkLst>
            <pc:docMk/>
            <pc:sldMk cId="2119521111" sldId="632"/>
            <ac:spMk id="29" creationId="{ED1128C1-0915-D883-7953-B9C018F37525}"/>
          </ac:spMkLst>
        </pc:spChg>
        <pc:spChg chg="mod">
          <ac:chgData name="Josefine Helene Krogh Selj" userId="646141e0-8ab6-4b61-8191-aa49b274aac6" providerId="ADAL" clId="{362A0132-82F7-41E0-96EE-A84804BA722E}" dt="2025-02-17T16:29:54.058" v="1740" actId="12"/>
          <ac:spMkLst>
            <pc:docMk/>
            <pc:sldMk cId="2119521111" sldId="632"/>
            <ac:spMk id="30" creationId="{8EE9EB2F-12C1-3632-E9DE-251896A23935}"/>
          </ac:spMkLst>
        </pc:spChg>
        <pc:grpChg chg="add mod">
          <ac:chgData name="Josefine Helene Krogh Selj" userId="646141e0-8ab6-4b61-8191-aa49b274aac6" providerId="ADAL" clId="{362A0132-82F7-41E0-96EE-A84804BA722E}" dt="2025-02-17T12:43:58.554" v="253" actId="1036"/>
          <ac:grpSpMkLst>
            <pc:docMk/>
            <pc:sldMk cId="2119521111" sldId="632"/>
            <ac:grpSpMk id="10" creationId="{A837387E-A280-7E94-A771-4A74F956176E}"/>
          </ac:grpSpMkLst>
        </pc:grpChg>
        <pc:picChg chg="mod">
          <ac:chgData name="Josefine Helene Krogh Selj" userId="646141e0-8ab6-4b61-8191-aa49b274aac6" providerId="ADAL" clId="{362A0132-82F7-41E0-96EE-A84804BA722E}" dt="2025-02-17T12:43:56.458" v="227" actId="164"/>
          <ac:picMkLst>
            <pc:docMk/>
            <pc:sldMk cId="2119521111" sldId="632"/>
            <ac:picMk id="6" creationId="{518EFC98-E186-8BBE-9FE8-404D1093E89D}"/>
          </ac:picMkLst>
        </pc:picChg>
        <pc:picChg chg="mod">
          <ac:chgData name="Josefine Helene Krogh Selj" userId="646141e0-8ab6-4b61-8191-aa49b274aac6" providerId="ADAL" clId="{362A0132-82F7-41E0-96EE-A84804BA722E}" dt="2025-02-17T12:43:56.458" v="227" actId="164"/>
          <ac:picMkLst>
            <pc:docMk/>
            <pc:sldMk cId="2119521111" sldId="632"/>
            <ac:picMk id="7" creationId="{B749AD08-8F5F-B82C-1F12-36CBA21AFA67}"/>
          </ac:picMkLst>
        </pc:picChg>
        <pc:picChg chg="mod">
          <ac:chgData name="Josefine Helene Krogh Selj" userId="646141e0-8ab6-4b61-8191-aa49b274aac6" providerId="ADAL" clId="{362A0132-82F7-41E0-96EE-A84804BA722E}" dt="2025-02-17T12:43:56.458" v="227" actId="164"/>
          <ac:picMkLst>
            <pc:docMk/>
            <pc:sldMk cId="2119521111" sldId="632"/>
            <ac:picMk id="8" creationId="{402B6EFE-3C22-78E4-AB61-3C4CEEFA8C13}"/>
          </ac:picMkLst>
        </pc:picChg>
      </pc:sldChg>
      <pc:sldChg chg="add del">
        <pc:chgData name="Josefine Helene Krogh Selj" userId="646141e0-8ab6-4b61-8191-aa49b274aac6" providerId="ADAL" clId="{362A0132-82F7-41E0-96EE-A84804BA722E}" dt="2025-02-17T12:54:23.858" v="597" actId="2696"/>
        <pc:sldMkLst>
          <pc:docMk/>
          <pc:sldMk cId="1287018925" sldId="4629"/>
        </pc:sldMkLst>
      </pc:sldChg>
      <pc:sldChg chg="addSp delSp modSp add mod ord delAnim modAnim modNotesTx">
        <pc:chgData name="Josefine Helene Krogh Selj" userId="646141e0-8ab6-4b61-8191-aa49b274aac6" providerId="ADAL" clId="{362A0132-82F7-41E0-96EE-A84804BA722E}" dt="2025-02-17T16:25:35.481" v="1726" actId="14100"/>
        <pc:sldMkLst>
          <pc:docMk/>
          <pc:sldMk cId="1835762696" sldId="4644"/>
        </pc:sldMkLst>
        <pc:spChg chg="mod">
          <ac:chgData name="Josefine Helene Krogh Selj" userId="646141e0-8ab6-4b61-8191-aa49b274aac6" providerId="ADAL" clId="{362A0132-82F7-41E0-96EE-A84804BA722E}" dt="2025-02-17T16:19:51.495" v="1409" actId="1076"/>
          <ac:spMkLst>
            <pc:docMk/>
            <pc:sldMk cId="1835762696" sldId="4644"/>
            <ac:spMk id="2" creationId="{CAC806E2-F1B5-E673-9832-3306B67B18CE}"/>
          </ac:spMkLst>
        </pc:spChg>
        <pc:spChg chg="mod">
          <ac:chgData name="Josefine Helene Krogh Selj" userId="646141e0-8ab6-4b61-8191-aa49b274aac6" providerId="ADAL" clId="{362A0132-82F7-41E0-96EE-A84804BA722E}" dt="2025-02-17T16:25:17.492" v="1723" actId="20577"/>
          <ac:spMkLst>
            <pc:docMk/>
            <pc:sldMk cId="1835762696" sldId="4644"/>
            <ac:spMk id="6" creationId="{01BEEA04-70E1-C2F6-8862-73909E448A23}"/>
          </ac:spMkLst>
        </pc:spChg>
        <pc:spChg chg="mod">
          <ac:chgData name="Josefine Helene Krogh Selj" userId="646141e0-8ab6-4b61-8191-aa49b274aac6" providerId="ADAL" clId="{362A0132-82F7-41E0-96EE-A84804BA722E}" dt="2025-02-17T12:55:33.447" v="622" actId="14100"/>
          <ac:spMkLst>
            <pc:docMk/>
            <pc:sldMk cId="1835762696" sldId="4644"/>
            <ac:spMk id="9" creationId="{AD8B53F4-FEDA-3BCA-DF08-928B7571794E}"/>
          </ac:spMkLst>
        </pc:spChg>
        <pc:spChg chg="add mod">
          <ac:chgData name="Josefine Helene Krogh Selj" userId="646141e0-8ab6-4b61-8191-aa49b274aac6" providerId="ADAL" clId="{362A0132-82F7-41E0-96EE-A84804BA722E}" dt="2025-02-17T16:25:27.605" v="1724" actId="12"/>
          <ac:spMkLst>
            <pc:docMk/>
            <pc:sldMk cId="1835762696" sldId="4644"/>
            <ac:spMk id="10" creationId="{B14B3044-99E0-356E-F4CF-1C64598E869B}"/>
          </ac:spMkLst>
        </pc:spChg>
        <pc:spChg chg="add mod">
          <ac:chgData name="Josefine Helene Krogh Selj" userId="646141e0-8ab6-4b61-8191-aa49b274aac6" providerId="ADAL" clId="{362A0132-82F7-41E0-96EE-A84804BA722E}" dt="2025-02-17T16:25:35.481" v="1726" actId="14100"/>
          <ac:spMkLst>
            <pc:docMk/>
            <pc:sldMk cId="1835762696" sldId="4644"/>
            <ac:spMk id="11" creationId="{117D9907-671B-0E83-AD98-80DA7440EF01}"/>
          </ac:spMkLst>
        </pc:spChg>
        <pc:spChg chg="mod">
          <ac:chgData name="Josefine Helene Krogh Selj" userId="646141e0-8ab6-4b61-8191-aa49b274aac6" providerId="ADAL" clId="{362A0132-82F7-41E0-96EE-A84804BA722E}" dt="2025-02-17T12:55:21.775" v="617" actId="14100"/>
          <ac:spMkLst>
            <pc:docMk/>
            <pc:sldMk cId="1835762696" sldId="4644"/>
            <ac:spMk id="12" creationId="{C8155E84-4AD8-F5AA-E416-744E6B62E829}"/>
          </ac:spMkLst>
        </pc:spChg>
        <pc:spChg chg="mod">
          <ac:chgData name="Josefine Helene Krogh Selj" userId="646141e0-8ab6-4b61-8191-aa49b274aac6" providerId="ADAL" clId="{362A0132-82F7-41E0-96EE-A84804BA722E}" dt="2025-02-17T12:55:26.609" v="619" actId="14100"/>
          <ac:spMkLst>
            <pc:docMk/>
            <pc:sldMk cId="1835762696" sldId="4644"/>
            <ac:spMk id="13" creationId="{3427DF3E-93E1-1584-81B6-8FE06A90E236}"/>
          </ac:spMkLst>
        </pc:spChg>
        <pc:picChg chg="mod">
          <ac:chgData name="Josefine Helene Krogh Selj" userId="646141e0-8ab6-4b61-8191-aa49b274aac6" providerId="ADAL" clId="{362A0132-82F7-41E0-96EE-A84804BA722E}" dt="2025-02-17T16:18:51.557" v="1397" actId="1076"/>
          <ac:picMkLst>
            <pc:docMk/>
            <pc:sldMk cId="1835762696" sldId="4644"/>
            <ac:picMk id="7" creationId="{6EE6BA00-B0A4-74E4-AF0B-9ABDEE0179F0}"/>
          </ac:picMkLst>
        </pc:picChg>
      </pc:sldChg>
      <pc:sldChg chg="add del">
        <pc:chgData name="Josefine Helene Krogh Selj" userId="646141e0-8ab6-4b61-8191-aa49b274aac6" providerId="ADAL" clId="{362A0132-82F7-41E0-96EE-A84804BA722E}" dt="2025-02-17T12:54:26.674" v="598" actId="2696"/>
        <pc:sldMkLst>
          <pc:docMk/>
          <pc:sldMk cId="2129596090" sldId="46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5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3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3E051-CD1E-0640-A5E4-6D68D5F4A1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1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/>
              <a:t>Title Slide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Location &amp; date of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8910-3997-4186-A545-A8CE55D63B8A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115815-0F41-46F9-BB8D-BD27EDE65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94CB0-C6F5-442C-A11F-801B15C89173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91FF45-0F7D-4F07-B6E4-5EA937F3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3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 slide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41BF8-9BAF-43B4-B220-52ADAFDF68B7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ACD180F0-DF58-4D42-98CD-411CBBA2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3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9F1FF97-645E-4048-9065-9182BF663448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F1276EED-63C0-4779-9B0A-6D56E5AB2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603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email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FBD9B-28A2-42C7-8E45-0732AA2F8749}"/>
              </a:ext>
            </a:extLst>
          </p:cNvPr>
          <p:cNvSpPr txBox="1"/>
          <p:nvPr userDrawn="1"/>
        </p:nvSpPr>
        <p:spPr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>
                <a:latin typeface="Arial Nova" panose="020B0504020202020204" pitchFamily="34" charset="0"/>
              </a:rPr>
              <a:t>www.iea-pvps.org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4DEAC-5DC1-4765-8A8E-073D29527C02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1B272-5B9D-4754-BD11-72667CB3D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F1928-C522-45E0-99E5-0999082285CA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201AD07-F73F-4811-ACB6-618B74B00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129176"/>
            <a:ext cx="2196767" cy="1104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_Bot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32" y="3078038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2400" b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GB"/>
              <a:t>Title Slide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Name of presenter, affiliation</a:t>
            </a:r>
            <a:endParaRPr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Location &amp; date of presentation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 bwMode="auto">
            <a:xfrm>
              <a:off x="3362324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00">
                <a:latin typeface="Segoe UI"/>
                <a:cs typeface="Segoe UI"/>
              </a:endParaRPr>
            </a:p>
          </p:txBody>
        </p:sp>
      </p:grpSp>
      <p:pic>
        <p:nvPicPr>
          <p:cNvPr id="10" name="Picture 10" descr="A close up of a sign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&amp;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Title – one line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/>
              <a:buChar char="•"/>
              <a:defRPr sz="1800">
                <a:solidFill>
                  <a:srgbClr val="003C7D"/>
                </a:solidFill>
                <a:latin typeface="Arial"/>
                <a:cs typeface="Arial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/>
              <a:buChar char="•"/>
              <a:defRPr sz="1700">
                <a:solidFill>
                  <a:srgbClr val="003C7D"/>
                </a:solidFill>
                <a:latin typeface="Arial"/>
                <a:cs typeface="Arial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cs typeface="Arial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cs typeface="Arial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Content slide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Box 5"/>
          <p:cNvSpPr>
            <a:spLocks noAdjustHandles="1"/>
          </p:cNvSpPr>
          <p:nvPr userDrawn="1"/>
        </p:nvSpPr>
        <p:spPr bwMode="auto">
          <a:xfrm rot="16199999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800" b="1">
                <a:solidFill>
                  <a:srgbClr val="F4821F"/>
                </a:solidFill>
                <a:latin typeface="Arial Nova"/>
              </a:rPr>
              <a:t>PVPS</a:t>
            </a:r>
            <a:endParaRPr sz="1800" b="1">
              <a:solidFill>
                <a:srgbClr val="F4821F"/>
              </a:solidFill>
              <a:latin typeface="Arial Nova"/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 bwMode="auto"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"/>
          <p:cNvSpPr>
            <a:spLocks noAdjustHandles="1"/>
          </p:cNvSpPr>
          <p:nvPr userDrawn="1"/>
        </p:nvSpPr>
        <p:spPr bwMode="auto"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E6C6F911-DFDC-4B93-962C-66F0D8D51AD1}" type="slidenum">
              <a:rPr lang="en-US" sz="900">
                <a:latin typeface="Arial"/>
                <a:cs typeface="Arial"/>
              </a:rPr>
              <a:t>‹Nr.›</a:t>
            </a:fld>
            <a:endParaRPr lang="en-US" sz="1000">
              <a:latin typeface="Arial"/>
              <a:cs typeface="Arial"/>
            </a:endParaRPr>
          </a:p>
        </p:txBody>
      </p:sp>
      <p:pic>
        <p:nvPicPr>
          <p:cNvPr id="9" name="Picture 10" descr="A picture containing clock, fenc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73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Graph &amp; Key 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Title – one line</a:t>
            </a: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>
                <a:solidFill>
                  <a:srgbClr val="003C7D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Key point</a:t>
            </a:r>
            <a:endParaRPr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>
                <a:solidFill>
                  <a:srgbClr val="003C7D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Graph title, centered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 bwMode="auto"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extBox 5"/>
          <p:cNvSpPr>
            <a:spLocks noAdjustHandles="1"/>
          </p:cNvSpPr>
          <p:nvPr userDrawn="1"/>
        </p:nvSpPr>
        <p:spPr bwMode="auto">
          <a:xfrm rot="16199999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800" b="1">
                <a:solidFill>
                  <a:srgbClr val="F4821F"/>
                </a:solidFill>
                <a:latin typeface="Arial Nova"/>
              </a:rPr>
              <a:t>PVPS</a:t>
            </a:r>
            <a:endParaRPr sz="1800" b="1">
              <a:solidFill>
                <a:srgbClr val="F4821F"/>
              </a:solidFill>
              <a:latin typeface="Arial Nova"/>
            </a:endParaRPr>
          </a:p>
        </p:txBody>
      </p:sp>
      <p:sp>
        <p:nvSpPr>
          <p:cNvPr id="9" name="ZoneTexte 10"/>
          <p:cNvSpPr>
            <a:spLocks noAdjustHandles="1"/>
          </p:cNvSpPr>
          <p:nvPr userDrawn="1"/>
        </p:nvSpPr>
        <p:spPr bwMode="auto"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E6C6F911-DFDC-4B93-962C-66F0D8D51AD1}" type="slidenum">
              <a:rPr lang="en-US" sz="900">
                <a:latin typeface="Arial"/>
                <a:cs typeface="Arial"/>
              </a:rPr>
              <a:t>‹Nr.›</a:t>
            </a:fld>
            <a:endParaRPr lang="en-US" sz="1350">
              <a:latin typeface="Arial"/>
              <a:cs typeface="Arial"/>
            </a:endParaRPr>
          </a:p>
        </p:txBody>
      </p:sp>
      <p:cxnSp>
        <p:nvCxnSpPr>
          <p:cNvPr id="10" name="Straight Connector 6"/>
          <p:cNvCxnSpPr>
            <a:cxnSpLocks/>
          </p:cNvCxnSpPr>
          <p:nvPr userDrawn="1"/>
        </p:nvCxnSpPr>
        <p:spPr bwMode="auto"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clock, fenc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1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ransition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Thank you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ctr" defTabSz="685749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Name, Task</a:t>
            </a:r>
            <a:endParaRPr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email</a:t>
            </a:r>
            <a:endParaRPr/>
          </a:p>
        </p:txBody>
      </p:sp>
      <p:sp>
        <p:nvSpPr>
          <p:cNvPr id="7" name="ZoneTexte 1"/>
          <p:cNvSpPr>
            <a:spLocks noAdjustHandles="1"/>
          </p:cNvSpPr>
          <p:nvPr userDrawn="1"/>
        </p:nvSpPr>
        <p:spPr bwMode="auto"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 b="1">
                <a:latin typeface="Arial Nova"/>
              </a:rPr>
              <a:t>iea-pvps.org</a:t>
            </a:r>
          </a:p>
        </p:txBody>
      </p:sp>
      <p:grpSp>
        <p:nvGrpSpPr>
          <p:cNvPr id="8" name="Group 10"/>
          <p:cNvGrpSpPr/>
          <p:nvPr userDrawn="1"/>
        </p:nvGrpSpPr>
        <p:grpSpPr bwMode="auto"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9" name="Picture 12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13"/>
            <p:cNvSpPr/>
            <p:nvPr userDrawn="1"/>
          </p:nvSpPr>
          <p:spPr bwMode="auto">
            <a:xfrm>
              <a:off x="3362324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00">
                <a:latin typeface="Segoe UI"/>
                <a:cs typeface="Segoe UI"/>
              </a:endParaRPr>
            </a:p>
          </p:txBody>
        </p:sp>
      </p:grpSp>
      <p:pic>
        <p:nvPicPr>
          <p:cNvPr id="11" name="Picture 14" descr="A close up of a sign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362324" y="3129176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</p:sldLayoutIdLst>
  <p:hf hdr="0" ft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 ftr="0" dt="0"/>
  <p:txStyles>
    <p:titleStyle>
      <a:lvl1pPr algn="l" defTabSz="685749">
        <a:spcBef>
          <a:spcPts val="0"/>
        </a:spcBef>
        <a:buNone/>
        <a:defRPr sz="27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7" indent="-161987" algn="l" defTabSz="685749">
        <a:spcBef>
          <a:spcPts val="1650"/>
        </a:spcBef>
        <a:buClr>
          <a:schemeClr val="bg1">
            <a:lumMod val="65000"/>
          </a:schemeClr>
        </a:buClr>
        <a:buSzPct val="100000"/>
        <a:buFont typeface="Calibri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>
        <a:spcBef>
          <a:spcPts val="375"/>
        </a:spcBef>
        <a:buClr>
          <a:schemeClr val="bg1">
            <a:lumMod val="65000"/>
          </a:schemeClr>
        </a:buClr>
        <a:buSzPct val="100000"/>
        <a:buFont typeface="Segoe UI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>
        <a:spcBef>
          <a:spcPts val="375"/>
        </a:spcBef>
        <a:buClr>
          <a:schemeClr val="bg1">
            <a:lumMod val="75000"/>
          </a:schemeClr>
        </a:buClr>
        <a:buFont typeface="Segoe UI"/>
        <a:buChar char="-"/>
        <a:defRPr sz="105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>
        <a:spcBef>
          <a:spcPts val="0"/>
        </a:spcBef>
        <a:buFont typeface="Arial"/>
        <a:buChar char="∙"/>
        <a:defRPr sz="9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>
        <a:spcBef>
          <a:spcPts val="0"/>
        </a:spcBef>
        <a:buFont typeface="Arial"/>
        <a:buChar char="▫"/>
        <a:defRPr sz="9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557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918276-8203-417F-BCD4-DD500BC36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32" y="2952973"/>
            <a:ext cx="8552346" cy="8987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/>
              <a:t>	F</a:t>
            </a:r>
            <a:r>
              <a:rPr lang="en-US" err="1"/>
              <a:t>loating</a:t>
            </a:r>
            <a:r>
              <a:rPr lang="en-US"/>
              <a:t> Photovoltaic Power Plants: A Review of Energy Yield, Reliability, and Maintenance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5ED596-FC94-4B02-95FA-D554CB1D1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>
                <a:solidFill>
                  <a:srgbClr val="103D7D"/>
                </a:solidFill>
              </a:rPr>
              <a:t>	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8D567FD-ABEF-4093-94E5-6AB99A8C5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5" y="3857616"/>
            <a:ext cx="8316912" cy="3066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>
                <a:solidFill>
                  <a:srgbClr val="103D7D"/>
                </a:solidFill>
              </a:rPr>
              <a:t>Josefine Selj</a:t>
            </a:r>
            <a:r>
              <a:rPr lang="de-DE">
                <a:solidFill>
                  <a:srgbClr val="103D7D"/>
                </a:solidFill>
              </a:rPr>
              <a:t>, IFE; </a:t>
            </a:r>
            <a:r>
              <a:rPr lang="en-US">
                <a:solidFill>
                  <a:srgbClr val="103D7D"/>
                </a:solidFill>
              </a:rPr>
              <a:t>U</a:t>
            </a:r>
            <a:r>
              <a:rPr lang="en-US" sz="1800">
                <a:solidFill>
                  <a:srgbClr val="103D7D"/>
                </a:solidFill>
              </a:rPr>
              <a:t>lrike Jahn, Fraunhofer CSP; Maugeri </a:t>
            </a:r>
            <a:r>
              <a:rPr lang="en-US" i="0">
                <a:effectLst/>
              </a:rPr>
              <a:t>Giosuè, RSE</a:t>
            </a:r>
          </a:p>
          <a:p>
            <a:pPr>
              <a:spcBef>
                <a:spcPts val="600"/>
              </a:spcBef>
            </a:pPr>
            <a:r>
              <a:rPr lang="en-US"/>
              <a:t>Report IEA-PVPS T13-31:2025, April 2025</a:t>
            </a:r>
            <a:endParaRPr lang="en-US" i="0">
              <a:effectLst/>
            </a:endParaRPr>
          </a:p>
          <a:p>
            <a:pPr>
              <a:spcBef>
                <a:spcPts val="600"/>
              </a:spcBef>
            </a:pPr>
            <a:r>
              <a:rPr lang="en-US" sz="1800">
                <a:solidFill>
                  <a:srgbClr val="103D7D"/>
                </a:solidFill>
              </a:rPr>
              <a:t> 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A27EE823-52D6-CC07-75A2-4BBF93C7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768" y="4626205"/>
            <a:ext cx="5478780" cy="406342"/>
          </a:xfrm>
          <a:prstGeom prst="rect">
            <a:avLst/>
          </a:prstGeom>
          <a:solidFill>
            <a:srgbClr val="0044FF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53975" indent="504190" algn="r">
              <a:lnSpc>
                <a:spcPts val="1300"/>
              </a:lnSpc>
              <a:spcBef>
                <a:spcPts val="500"/>
              </a:spcBef>
            </a:pPr>
            <a:r>
              <a:rPr lang="en-US" sz="1100" b="0">
                <a:solidFill>
                  <a:srgbClr val="EE80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Task 13  </a:t>
            </a:r>
            <a:r>
              <a:rPr lang="en-US" sz="1100" b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Reliability and Performance of PV Systems</a:t>
            </a:r>
            <a:endParaRPr lang="de-DE" sz="1100" b="1">
              <a:solidFill>
                <a:srgbClr val="EE802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arge solar farm in a body of water&#10;&#10;Description automatically generated">
            <a:extLst>
              <a:ext uri="{FF2B5EF4-FFF2-40B4-BE49-F238E27FC236}">
                <a16:creationId xmlns:a16="http://schemas.microsoft.com/office/drawing/2014/main" id="{0B361682-FF8D-6600-29B7-749A394F0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5" t="2502" r="3384" b="28282"/>
          <a:stretch/>
        </p:blipFill>
        <p:spPr bwMode="auto">
          <a:xfrm>
            <a:off x="3298819" y="-1"/>
            <a:ext cx="5843962" cy="2836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57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DF1754D-606F-3C35-468A-1D44403DF1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676" y="271736"/>
            <a:ext cx="8161652" cy="7016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1750" err="1"/>
              <a:t>FPV</a:t>
            </a:r>
            <a:r>
              <a:rPr lang="nb-NO" sz="1750"/>
              <a:t> </a:t>
            </a:r>
            <a:r>
              <a:rPr lang="en-US" sz="1750"/>
              <a:t>Power Plants: A Review of Energy Yield, Reliability, and Maintenance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5FCA52-B662-6E18-2EE2-7418FAD3D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797" y="1200874"/>
            <a:ext cx="5092483" cy="3213404"/>
          </a:xfrm>
        </p:spPr>
        <p:txBody>
          <a:bodyPr/>
          <a:lstStyle/>
          <a:p>
            <a:r>
              <a:rPr lang="en-US" sz="1600"/>
              <a:t>Providing recent market- and technology trends</a:t>
            </a:r>
          </a:p>
          <a:p>
            <a:endParaRPr lang="en-US" sz="1600"/>
          </a:p>
          <a:p>
            <a:endParaRPr lang="it-IT" sz="1600"/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B200F1F4-F9B3-6609-11FB-D63DACE360F1}"/>
              </a:ext>
            </a:extLst>
          </p:cNvPr>
          <p:cNvSpPr txBox="1"/>
          <p:nvPr/>
        </p:nvSpPr>
        <p:spPr>
          <a:xfrm>
            <a:off x="6199163" y="4420850"/>
            <a:ext cx="285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Report IEA-PVPS T13-31:2025</a:t>
            </a:r>
            <a:endParaRPr lang="de-DE" sz="14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2A3796-0CF1-F950-0EE1-3433DDC5691B}"/>
              </a:ext>
            </a:extLst>
          </p:cNvPr>
          <p:cNvSpPr txBox="1"/>
          <p:nvPr/>
        </p:nvSpPr>
        <p:spPr>
          <a:xfrm>
            <a:off x="479363" y="8467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449" indent="0">
              <a:buNone/>
            </a:pPr>
            <a:r>
              <a:rPr lang="en-US" sz="1800" b="1">
                <a:solidFill>
                  <a:schemeClr val="tx2"/>
                </a:solidFill>
              </a:rPr>
              <a:t>Introduction to FPV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05DDC-70BF-7157-8D8F-10003297C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725" y="876610"/>
            <a:ext cx="2475062" cy="3482178"/>
          </a:xfrm>
          <a:prstGeom prst="rect">
            <a:avLst/>
          </a:prstGeom>
        </p:spPr>
      </p:pic>
      <p:pic>
        <p:nvPicPr>
          <p:cNvPr id="10" name="Picture 9" descr="A graph with a line graph and a line graph&#10;&#10;Description automatically generated with medium confidence">
            <a:extLst>
              <a:ext uri="{FF2B5EF4-FFF2-40B4-BE49-F238E27FC236}">
                <a16:creationId xmlns:a16="http://schemas.microsoft.com/office/drawing/2014/main" id="{95F5791A-0C58-6009-052B-6D8624F2F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" y="1544122"/>
            <a:ext cx="4910433" cy="1572203"/>
          </a:xfrm>
          <a:prstGeom prst="rect">
            <a:avLst/>
          </a:prstGeom>
        </p:spPr>
      </p:pic>
      <p:pic>
        <p:nvPicPr>
          <p:cNvPr id="12" name="Picture 11" descr="A diagram of a sea state">
            <a:extLst>
              <a:ext uri="{FF2B5EF4-FFF2-40B4-BE49-F238E27FC236}">
                <a16:creationId xmlns:a16="http://schemas.microsoft.com/office/drawing/2014/main" id="{D7B6BC43-692D-2160-427B-1CCB5C1A4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" b="3369"/>
          <a:stretch/>
        </p:blipFill>
        <p:spPr bwMode="auto">
          <a:xfrm>
            <a:off x="1029945" y="3065431"/>
            <a:ext cx="4224301" cy="1997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9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lik skal den flytende solindustrien forbedres | Innovasjon Norge">
            <a:extLst>
              <a:ext uri="{FF2B5EF4-FFF2-40B4-BE49-F238E27FC236}">
                <a16:creationId xmlns:a16="http://schemas.microsoft.com/office/drawing/2014/main" id="{6EE6BA00-B0A4-74E4-AF0B-9ABDEE01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C806E2-F1B5-E673-9832-3306B67B18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745" y="250350"/>
            <a:ext cx="8255956" cy="4347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1750" err="1"/>
              <a:t>FPV</a:t>
            </a:r>
            <a:r>
              <a:rPr lang="nb-NO" sz="1750"/>
              <a:t> </a:t>
            </a:r>
            <a:r>
              <a:rPr lang="en-US" sz="1750"/>
              <a:t>Power Plants: A Review of Energy Yield, Reliability, and Maintenance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BEEA04-70E1-C2F6-8862-73909E448A23}"/>
              </a:ext>
            </a:extLst>
          </p:cNvPr>
          <p:cNvSpPr txBox="1">
            <a:spLocks/>
          </p:cNvSpPr>
          <p:nvPr/>
        </p:nvSpPr>
        <p:spPr>
          <a:xfrm>
            <a:off x="250828" y="1061817"/>
            <a:ext cx="2608513" cy="2972181"/>
          </a:xfrm>
          <a:prstGeom prst="rect">
            <a:avLst/>
          </a:prstGeom>
        </p:spPr>
        <p:txBody>
          <a:bodyPr lIns="0" tIns="45720" rIns="91440" bIns="45720" anchor="t"/>
          <a:lstStyle>
            <a:lvl1pPr marL="269981" indent="-134532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7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314" indent="-13453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75034" indent="-13572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9940" indent="-134991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255" indent="0" algn="ctr">
              <a:buNone/>
            </a:pPr>
            <a:r>
              <a:rPr lang="en-US" sz="1400">
                <a:solidFill>
                  <a:schemeClr val="tx1"/>
                </a:solidFill>
              </a:rPr>
              <a:t>How we contribute on the topic of FPV Performance</a:t>
            </a:r>
            <a:endParaRPr lang="en-US"/>
          </a:p>
          <a:p>
            <a:pPr marL="404495" lvl="1" indent="-134620">
              <a:buFont typeface="Wingdings" panose="05000000000000000000" pitchFamily="2" charset="2"/>
              <a:buChar char="ü"/>
            </a:pPr>
            <a:r>
              <a:rPr lang="en-US" sz="1200"/>
              <a:t>Summary of existing values for FPV specific losses</a:t>
            </a:r>
          </a:p>
          <a:p>
            <a:pPr marL="404495" lvl="1" indent="-134620">
              <a:buFont typeface="Wingdings" panose="05000000000000000000" pitchFamily="2" charset="2"/>
              <a:buChar char="ü"/>
            </a:pPr>
            <a:r>
              <a:rPr lang="en-US" sz="1200"/>
              <a:t>Clear statements of knowledge gaps</a:t>
            </a:r>
          </a:p>
          <a:p>
            <a:pPr marL="404495" lvl="1" indent="-134620">
              <a:buFont typeface="Wingdings" panose="05000000000000000000" pitchFamily="2" charset="2"/>
              <a:buChar char="ü"/>
            </a:pPr>
            <a:r>
              <a:rPr lang="en-US" sz="1200">
                <a:latin typeface="Arial"/>
                <a:cs typeface="Arial"/>
              </a:rPr>
              <a:t>Technology specific values provided whenever possible supporting more precise engineering judgements in Energy Yield Assessment (EYA)</a:t>
            </a:r>
          </a:p>
          <a:p>
            <a:pPr marL="269875" indent="-133985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8B53F4-FEDA-3BCA-DF08-928B7571794E}"/>
              </a:ext>
            </a:extLst>
          </p:cNvPr>
          <p:cNvSpPr/>
          <p:nvPr/>
        </p:nvSpPr>
        <p:spPr>
          <a:xfrm>
            <a:off x="154745" y="839372"/>
            <a:ext cx="2912012" cy="34231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155E84-4AD8-F5AA-E416-744E6B62E829}"/>
              </a:ext>
            </a:extLst>
          </p:cNvPr>
          <p:cNvSpPr/>
          <p:nvPr/>
        </p:nvSpPr>
        <p:spPr>
          <a:xfrm>
            <a:off x="3262614" y="796340"/>
            <a:ext cx="2744291" cy="34661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27DF3E-93E1-1584-81B6-8FE06A90E236}"/>
              </a:ext>
            </a:extLst>
          </p:cNvPr>
          <p:cNvSpPr/>
          <p:nvPr/>
        </p:nvSpPr>
        <p:spPr>
          <a:xfrm>
            <a:off x="6161103" y="839372"/>
            <a:ext cx="2579623" cy="34661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C4A14-4078-6C8F-0ED3-BEEF18F99290}"/>
              </a:ext>
            </a:extLst>
          </p:cNvPr>
          <p:cNvSpPr txBox="1"/>
          <p:nvPr/>
        </p:nvSpPr>
        <p:spPr>
          <a:xfrm>
            <a:off x="7394942" y="4877212"/>
            <a:ext cx="1749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2"/>
                </a:solidFill>
              </a:rPr>
              <a:t>Photo credit: Sunlit Sea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14B3044-99E0-356E-F4CF-1C64598E869B}"/>
              </a:ext>
            </a:extLst>
          </p:cNvPr>
          <p:cNvSpPr txBox="1">
            <a:spLocks/>
          </p:cNvSpPr>
          <p:nvPr/>
        </p:nvSpPr>
        <p:spPr>
          <a:xfrm>
            <a:off x="3416812" y="1068557"/>
            <a:ext cx="2388457" cy="2532771"/>
          </a:xfrm>
          <a:prstGeom prst="rect">
            <a:avLst/>
          </a:prstGeom>
        </p:spPr>
        <p:txBody>
          <a:bodyPr lIns="0"/>
          <a:lstStyle>
            <a:lvl1pPr marL="269981" indent="-134532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7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314" indent="-13453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75034" indent="-13572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9940" indent="-134991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449" indent="0" algn="ctr">
              <a:buNone/>
            </a:pPr>
            <a:r>
              <a:rPr lang="en-US" sz="1400">
                <a:solidFill>
                  <a:schemeClr val="tx1"/>
                </a:solidFill>
              </a:rPr>
              <a:t> How we contribute on the topic of FPV Reliability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/>
              <a:t>Review and systemize the information that do exist on FPV reliability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>
                <a:ea typeface="Calibri" panose="020F0502020204030204" pitchFamily="34" charset="0"/>
              </a:rPr>
              <a:t>Highlight work to map the climatic stressors - a precondition for the creation of meaningful service life prediction or degradation data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7D9907-671B-0E83-AD98-80DA7440EF01}"/>
              </a:ext>
            </a:extLst>
          </p:cNvPr>
          <p:cNvSpPr txBox="1">
            <a:spLocks/>
          </p:cNvSpPr>
          <p:nvPr/>
        </p:nvSpPr>
        <p:spPr>
          <a:xfrm>
            <a:off x="6236678" y="1016601"/>
            <a:ext cx="2386818" cy="2955177"/>
          </a:xfrm>
          <a:prstGeom prst="rect">
            <a:avLst/>
          </a:prstGeom>
        </p:spPr>
        <p:txBody>
          <a:bodyPr lIns="0" tIns="45720" rIns="91440" bIns="45720" anchor="t"/>
          <a:lstStyle>
            <a:lvl1pPr marL="269981" indent="-134532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7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314" indent="-13453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75034" indent="-13572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9940" indent="-134991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255" indent="0" algn="ctr">
              <a:spcBef>
                <a:spcPts val="0"/>
              </a:spcBef>
              <a:buNone/>
            </a:pPr>
            <a:r>
              <a:rPr lang="en-US" sz="1400">
                <a:solidFill>
                  <a:schemeClr val="tx1"/>
                </a:solidFill>
                <a:latin typeface="Arial"/>
                <a:cs typeface="Arial"/>
              </a:rPr>
              <a:t>How we contribute on the topic of FPV O&amp;M</a:t>
            </a:r>
          </a:p>
          <a:p>
            <a:pPr marL="269875" indent="-133985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/>
              <a:t>Review of FPV specific O&amp;M actions</a:t>
            </a:r>
          </a:p>
          <a:p>
            <a:pPr marL="269875" indent="-133985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>
                <a:latin typeface="Arial"/>
                <a:cs typeface="Arial"/>
              </a:rPr>
              <a:t>Practical and concrete ("actionable") information</a:t>
            </a:r>
          </a:p>
          <a:p>
            <a:pPr marL="269875" indent="-133985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/>
              <a:t>Failure Modes and Effects Analysis – valuable tool to harvest from previous experience</a:t>
            </a:r>
          </a:p>
          <a:p>
            <a:pPr marL="269875" indent="-133985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/>
              <a:t>Challenges or innovation opportunities within the field of O&amp;M for FPV</a:t>
            </a:r>
          </a:p>
          <a:p>
            <a:pPr marL="269875" lvl="1" indent="0">
              <a:buNone/>
            </a:pPr>
            <a:endParaRPr lang="en-US" sz="1200"/>
          </a:p>
          <a:p>
            <a:pPr marL="269875" indent="-133985"/>
            <a:endParaRPr lang="en-US"/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CF216C8C-09F6-71E7-FEE0-FF679DDC1E49}"/>
              </a:ext>
            </a:extLst>
          </p:cNvPr>
          <p:cNvSpPr txBox="1"/>
          <p:nvPr/>
        </p:nvSpPr>
        <p:spPr>
          <a:xfrm>
            <a:off x="3378165" y="4534729"/>
            <a:ext cx="285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Report IEA-PVPS T13-31:2025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8357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EC02E-B45C-52AB-D1D7-0DFA92935777}"/>
              </a:ext>
            </a:extLst>
          </p:cNvPr>
          <p:cNvSpPr/>
          <p:nvPr/>
        </p:nvSpPr>
        <p:spPr>
          <a:xfrm>
            <a:off x="6160349" y="1650703"/>
            <a:ext cx="2750241" cy="314559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87074F42-D4E1-8B0B-A19F-7BDB1680C80C}"/>
              </a:ext>
            </a:extLst>
          </p:cNvPr>
          <p:cNvSpPr txBox="1">
            <a:spLocks/>
          </p:cNvSpPr>
          <p:nvPr/>
        </p:nvSpPr>
        <p:spPr bwMode="auto">
          <a:xfrm>
            <a:off x="213313" y="254772"/>
            <a:ext cx="7960016" cy="50843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685749">
              <a:spcBef>
                <a:spcPts val="1650"/>
              </a:spcBef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  <a:lvl2pPr marL="404970" indent="-134991" algn="l" defTabSz="685749">
              <a:spcBef>
                <a:spcPts val="375"/>
              </a:spcBef>
              <a:buClr>
                <a:schemeClr val="bg1">
                  <a:lumMod val="65000"/>
                </a:schemeClr>
              </a:buClr>
              <a:buSzPct val="100000"/>
              <a:buFont typeface="Segoe UI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58" indent="-134991" algn="l" defTabSz="685749"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Segoe UI"/>
              <a:buChar char="-"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>
              <a:spcBef>
                <a:spcPts val="0"/>
              </a:spcBef>
              <a:buFont typeface="Arial"/>
              <a:buChar char="∙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>
              <a:spcBef>
                <a:spcPts val="0"/>
              </a:spcBef>
              <a:buFont typeface="Arial"/>
              <a:buChar char="▫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7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1750" err="1"/>
              <a:t>FPV</a:t>
            </a:r>
            <a:r>
              <a:rPr lang="nb-NO" sz="1750"/>
              <a:t> </a:t>
            </a:r>
            <a:r>
              <a:rPr lang="en-US" sz="1750"/>
              <a:t>Power Plants: A Review of Energy Yield, Reliability, and Maintenance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94F2DF3-74B6-01EA-675C-BA109E170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676" y="886242"/>
            <a:ext cx="8526648" cy="312939"/>
          </a:xfrm>
        </p:spPr>
        <p:txBody>
          <a:bodyPr/>
          <a:lstStyle/>
          <a:p>
            <a:pPr marL="135449" indent="0">
              <a:buNone/>
            </a:pPr>
            <a:r>
              <a:rPr lang="en-US" sz="1400" b="1"/>
              <a:t>Highlight 1 - Support for more precise engineering judgments</a:t>
            </a:r>
            <a:endParaRPr lang="en-US" sz="1600"/>
          </a:p>
          <a:p>
            <a:pPr marL="135449" indent="0">
              <a:buNone/>
            </a:pPr>
            <a:r>
              <a:rPr lang="en-US" sz="1200"/>
              <a:t>When estimating thermal -, wave-induced – and soiling losses, one should consider the impact of these factors:</a:t>
            </a:r>
          </a:p>
          <a:p>
            <a:endParaRPr lang="en-US" sz="1800"/>
          </a:p>
          <a:p>
            <a:pPr marL="135449" indent="0">
              <a:buNone/>
            </a:pPr>
            <a:endParaRPr lang="en-US" sz="1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8CAAF9-BE0C-D18A-83CC-3BC913F822E7}"/>
              </a:ext>
            </a:extLst>
          </p:cNvPr>
          <p:cNvGrpSpPr/>
          <p:nvPr/>
        </p:nvGrpSpPr>
        <p:grpSpPr>
          <a:xfrm>
            <a:off x="380183" y="1650703"/>
            <a:ext cx="8383634" cy="3145594"/>
            <a:chOff x="380183" y="1650703"/>
            <a:chExt cx="8383634" cy="31455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37387E-A280-7E94-A771-4A74F956176E}"/>
                </a:ext>
              </a:extLst>
            </p:cNvPr>
            <p:cNvGrpSpPr/>
            <p:nvPr/>
          </p:nvGrpSpPr>
          <p:grpSpPr>
            <a:xfrm>
              <a:off x="380183" y="1650703"/>
              <a:ext cx="8383634" cy="3145594"/>
              <a:chOff x="467375" y="1097375"/>
              <a:chExt cx="8383634" cy="314559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CA4D50-488E-5A27-2528-2B0B571D51B7}"/>
                  </a:ext>
                </a:extLst>
              </p:cNvPr>
              <p:cNvSpPr/>
              <p:nvPr/>
            </p:nvSpPr>
            <p:spPr>
              <a:xfrm>
                <a:off x="467375" y="1097375"/>
                <a:ext cx="2750241" cy="3145594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4E4E21-0D49-F4D5-D3A2-B625A5DE89A5}"/>
                  </a:ext>
                </a:extLst>
              </p:cNvPr>
              <p:cNvSpPr/>
              <p:nvPr/>
            </p:nvSpPr>
            <p:spPr>
              <a:xfrm>
                <a:off x="3313862" y="1097375"/>
                <a:ext cx="2750241" cy="3145594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BCD3F6-7052-638A-8FC9-35A44B54AD44}"/>
                  </a:ext>
                </a:extLst>
              </p:cNvPr>
              <p:cNvSpPr txBox="1"/>
              <p:nvPr/>
            </p:nvSpPr>
            <p:spPr>
              <a:xfrm>
                <a:off x="623629" y="1159092"/>
                <a:ext cx="2383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b="1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Thermal losses </a:t>
                </a:r>
              </a:p>
              <a:p>
                <a:pPr algn="ctr"/>
                <a:endParaRPr lang="nb-NO" sz="12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Air flow beneath PV modules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Wind conditions at site  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1128C1-0915-D883-7953-B9C018F37525}"/>
                  </a:ext>
                </a:extLst>
              </p:cNvPr>
              <p:cNvSpPr txBox="1"/>
              <p:nvPr/>
            </p:nvSpPr>
            <p:spPr>
              <a:xfrm>
                <a:off x="6260847" y="1100512"/>
                <a:ext cx="25901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b="1" err="1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Soiling</a:t>
                </a:r>
                <a:r>
                  <a:rPr lang="nb-NO" sz="1200" b="1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losses </a:t>
                </a:r>
              </a:p>
              <a:p>
                <a:pPr algn="ctr"/>
                <a:endParaRPr lang="nb-NO" sz="120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GB" sz="120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Depending on site conditions and cleaning. Very little has been published on soiling levels for FPV.</a:t>
                </a:r>
              </a:p>
              <a:p>
                <a:endParaRPr lang="en-US" sz="120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E9EB2F-12C1-3632-E9DE-251896A23935}"/>
                  </a:ext>
                </a:extLst>
              </p:cNvPr>
              <p:cNvSpPr txBox="1"/>
              <p:nvPr/>
            </p:nvSpPr>
            <p:spPr>
              <a:xfrm>
                <a:off x="3354032" y="1112926"/>
                <a:ext cx="271007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 b="1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Wave-induced losses</a:t>
                </a:r>
              </a:p>
              <a:p>
                <a:pPr algn="ctr"/>
                <a:endParaRPr lang="en-US" sz="12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Number of modules per float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Float interaction with waves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Height and steepness of waves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Latitude and POA vs optimal angle </a:t>
                </a:r>
              </a:p>
              <a:p>
                <a:endParaRPr lang="en-US" sz="12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nb-NO" sz="12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12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18EFC98-E186-8BBE-9FE8-404D1093E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0311" y="2230102"/>
                <a:ext cx="1533549" cy="177285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749AD08-8F5F-B82C-1F12-36CBA21AF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1660" y="2667952"/>
                <a:ext cx="1774643" cy="1254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Grafik 1900377549" descr="A solar panel on a dock&#10;&#10;Description automatically generated">
                <a:extLst>
                  <a:ext uri="{FF2B5EF4-FFF2-40B4-BE49-F238E27FC236}">
                    <a16:creationId xmlns:a16="http://schemas.microsoft.com/office/drawing/2014/main" id="{402B6EFE-3C22-78E4-AB61-3C4CEEFA8C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79" r="51064"/>
              <a:stretch/>
            </p:blipFill>
            <p:spPr>
              <a:xfrm>
                <a:off x="6680905" y="2561831"/>
                <a:ext cx="1607977" cy="1319744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0D863A-3603-A12E-85DD-17F06B53C663}"/>
                </a:ext>
              </a:extLst>
            </p:cNvPr>
            <p:cNvSpPr txBox="1"/>
            <p:nvPr/>
          </p:nvSpPr>
          <p:spPr>
            <a:xfrm>
              <a:off x="4272366" y="1666254"/>
              <a:ext cx="103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>
                  <a:solidFill>
                    <a:srgbClr val="103D7D"/>
                  </a:solidFill>
                </a:rPr>
                <a:t>-</a:t>
              </a:r>
              <a:endParaRPr lang="en-US" sz="1200">
                <a:solidFill>
                  <a:srgbClr val="103D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5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D5D139-C8B2-43E1-9234-91844081E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726" y="815879"/>
            <a:ext cx="3057954" cy="575667"/>
          </a:xfrm>
        </p:spPr>
        <p:txBody>
          <a:bodyPr/>
          <a:lstStyle/>
          <a:p>
            <a:pPr marL="135449" indent="0">
              <a:buNone/>
            </a:pPr>
            <a:endParaRPr lang="en-US" sz="1800"/>
          </a:p>
          <a:p>
            <a:pPr marL="135449" indent="0">
              <a:buNone/>
            </a:pPr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6FA55BB6-5C44-DA3B-DF76-E86E50294925}"/>
              </a:ext>
            </a:extLst>
          </p:cNvPr>
          <p:cNvSpPr txBox="1">
            <a:spLocks/>
          </p:cNvSpPr>
          <p:nvPr/>
        </p:nvSpPr>
        <p:spPr bwMode="auto">
          <a:xfrm>
            <a:off x="3907272" y="49185"/>
            <a:ext cx="4549004" cy="50843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685749">
              <a:spcBef>
                <a:spcPts val="1650"/>
              </a:spcBef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  <a:lvl2pPr marL="404970" indent="-134991" algn="l" defTabSz="685749">
              <a:spcBef>
                <a:spcPts val="375"/>
              </a:spcBef>
              <a:buClr>
                <a:schemeClr val="bg1">
                  <a:lumMod val="65000"/>
                </a:schemeClr>
              </a:buClr>
              <a:buSzPct val="100000"/>
              <a:buFont typeface="Segoe UI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58" indent="-134991" algn="l" defTabSz="685749"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Segoe UI"/>
              <a:buChar char="-"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>
              <a:spcBef>
                <a:spcPts val="0"/>
              </a:spcBef>
              <a:buFont typeface="Arial"/>
              <a:buChar char="∙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>
              <a:spcBef>
                <a:spcPts val="0"/>
              </a:spcBef>
              <a:buFont typeface="Arial"/>
              <a:buChar char="▫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7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1600" err="1"/>
              <a:t>FPV</a:t>
            </a:r>
            <a:r>
              <a:rPr lang="nb-NO" sz="1600"/>
              <a:t> </a:t>
            </a:r>
            <a:r>
              <a:rPr lang="en-US" sz="1600"/>
              <a:t>Power Plants: A Review of Energy Yield, Reliability, and Maintenance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4473D973-D3B8-CEA3-E28F-01BF58369A01}"/>
              </a:ext>
            </a:extLst>
          </p:cNvPr>
          <p:cNvSpPr txBox="1">
            <a:spLocks/>
          </p:cNvSpPr>
          <p:nvPr/>
        </p:nvSpPr>
        <p:spPr bwMode="auto">
          <a:xfrm>
            <a:off x="3830650" y="843520"/>
            <a:ext cx="5039655" cy="287834"/>
          </a:xfrm>
          <a:prstGeom prst="rect">
            <a:avLst/>
          </a:prstGeom>
        </p:spPr>
        <p:txBody>
          <a:bodyPr lIns="0"/>
          <a:lstStyle>
            <a:lvl1pPr marL="269981" indent="-134532" algn="l" defTabSz="685749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/>
              <a:buChar char="•"/>
              <a:defRPr sz="18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1pPr>
            <a:lvl2pPr marL="404970" indent="-134991" algn="l" defTabSz="685749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/>
              <a:buChar char="•"/>
              <a:defRPr sz="17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2pPr>
            <a:lvl3pPr marL="539314" indent="-134532" algn="l" defTabSz="685749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3pPr>
            <a:lvl4pPr marL="675034" indent="-135722" algn="l" defTabSz="685749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4pPr>
            <a:lvl5pPr marL="809940" indent="-134991" algn="l" defTabSz="685749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5pPr>
            <a:lvl6pPr marL="1885809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7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449" indent="0">
              <a:buFont typeface="Arial"/>
              <a:buNone/>
            </a:pPr>
            <a:r>
              <a:rPr lang="en-US" sz="1200" b="1" kern="0"/>
              <a:t>Highlight 3 – Preliminary Failure Modes and Effects Analysis</a:t>
            </a:r>
            <a:endParaRPr lang="en-US" kern="0"/>
          </a:p>
          <a:p>
            <a:endParaRPr lang="en-US" sz="20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78BBA-E80E-3DDD-4E13-C7E9F72A2B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7"/>
          <a:stretch/>
        </p:blipFill>
        <p:spPr>
          <a:xfrm>
            <a:off x="3921465" y="1131353"/>
            <a:ext cx="4744809" cy="3320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889C07-A9AB-D0E1-A8F3-F68462166120}"/>
              </a:ext>
            </a:extLst>
          </p:cNvPr>
          <p:cNvSpPr txBox="1"/>
          <p:nvPr/>
        </p:nvSpPr>
        <p:spPr>
          <a:xfrm>
            <a:off x="3921465" y="4519805"/>
            <a:ext cx="30335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449" indent="0">
              <a:buFont typeface="Arial"/>
              <a:buNone/>
            </a:pPr>
            <a:r>
              <a:rPr lang="en-US" sz="800" kern="0" dirty="0">
                <a:solidFill>
                  <a:srgbClr val="103D7D"/>
                </a:solidFill>
              </a:rPr>
              <a:t>A sample of the FMEA table, full table is given in the report</a:t>
            </a:r>
            <a:endParaRPr lang="en-US" sz="900" kern="0" dirty="0">
              <a:solidFill>
                <a:srgbClr val="103D7D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DE00E6-6EC5-459F-AF49-DC25819DF0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85"/>
          <a:stretch/>
        </p:blipFill>
        <p:spPr>
          <a:xfrm>
            <a:off x="76622" y="-2851"/>
            <a:ext cx="3754028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1AF4AD-C186-4863-8476-87A56E8147A6}"/>
              </a:ext>
            </a:extLst>
          </p:cNvPr>
          <p:cNvSpPr txBox="1"/>
          <p:nvPr/>
        </p:nvSpPr>
        <p:spPr>
          <a:xfrm>
            <a:off x="76623" y="14099"/>
            <a:ext cx="38306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103D7D"/>
                </a:solidFill>
              </a:rPr>
              <a:t>Highlight 2 - Overview of Potential Failures</a:t>
            </a:r>
            <a:endParaRPr lang="en-US" sz="1200" b="1" dirty="0">
              <a:solidFill>
                <a:srgbClr val="103D7D"/>
              </a:solidFill>
            </a:endParaRP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407729DE-9A49-9AD7-B487-934186D5CDB0}"/>
              </a:ext>
            </a:extLst>
          </p:cNvPr>
          <p:cNvSpPr txBox="1"/>
          <p:nvPr/>
        </p:nvSpPr>
        <p:spPr>
          <a:xfrm>
            <a:off x="4864612" y="4704473"/>
            <a:ext cx="285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Report IEA-PVPS T13-31:2025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874448966"/>
      </p:ext>
    </p:extLst>
  </p:cSld>
  <p:clrMapOvr>
    <a:masterClrMapping/>
  </p:clrMapOvr>
</p:sld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1_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95000"/>
          </a:schemeClr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D5CB6F85F73647953D1642A5D820CC" ma:contentTypeVersion="12" ma:contentTypeDescription="Ein neues Dokument erstellen." ma:contentTypeScope="" ma:versionID="f6bc098c7fafd3476a3da58b9491ccf5">
  <xsd:schema xmlns:xsd="http://www.w3.org/2001/XMLSchema" xmlns:xs="http://www.w3.org/2001/XMLSchema" xmlns:p="http://schemas.microsoft.com/office/2006/metadata/properties" xmlns:ns2="983a6927-6998-4ff6-93f9-472b5ddef582" targetNamespace="http://schemas.microsoft.com/office/2006/metadata/properties" ma:root="true" ma:fieldsID="941419a7b3d56b6483c1a37dc7ad5f72" ns2:_="">
    <xsd:import namespace="983a6927-6998-4ff6-93f9-472b5ddef5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a6927-6998-4ff6-93f9-472b5ddef5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3a6927-6998-4ff6-93f9-472b5ddef58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F8775-F4DA-4FD8-83F4-3CB8A5CAFA26}"/>
</file>

<file path=customXml/itemProps2.xml><?xml version="1.0" encoding="utf-8"?>
<ds:datastoreItem xmlns:ds="http://schemas.openxmlformats.org/officeDocument/2006/customXml" ds:itemID="{827FD505-DBDB-4AB0-BFDC-027F98D2A72C}">
  <ds:schemaRefs>
    <ds:schemaRef ds:uri="8a95e9d8-7e96-4a26-bb09-e8e0ff8b7a08"/>
    <ds:schemaRef ds:uri="983a6927-6998-4ff6-93f9-472b5ddef582"/>
    <ds:schemaRef ds:uri="bb3c1d79-18c6-4632-a437-906b397dca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56E8DF-2419-40F3-81F8-DB83427705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</Words>
  <Application>Microsoft Office PowerPoint</Application>
  <PresentationFormat>Bildschirmpräsentation (16:9)</PresentationFormat>
  <Paragraphs>54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 Nova</vt:lpstr>
      <vt:lpstr>Arial</vt:lpstr>
      <vt:lpstr>Calibri</vt:lpstr>
      <vt:lpstr>Segoe UI</vt:lpstr>
      <vt:lpstr>Wingdings</vt:lpstr>
      <vt:lpstr>GB - New branding v5 (2)</vt:lpstr>
      <vt:lpstr>1_GB - New branding v5 (2)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</dc:creator>
  <cp:lastModifiedBy>Jahn, Ulrike</cp:lastModifiedBy>
  <cp:revision>1</cp:revision>
  <cp:lastPrinted>2017-08-30T14:17:09Z</cp:lastPrinted>
  <dcterms:created xsi:type="dcterms:W3CDTF">2019-06-05T15:43:42Z</dcterms:created>
  <dcterms:modified xsi:type="dcterms:W3CDTF">2025-04-11T16:25:13Z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0x01010019D5CB6F85F73647953D1642A5D820CC</vt:lpwstr>
  </property>
  <property fmtid="{D5CDD505-2E9C-101B-9397-08002B2CF9AE}" pid="3" name="Order">
    <vt:r8>1000</vt:r8>
  </property>
  <property fmtid="{D5CDD505-2E9C-101B-9397-08002B2CF9AE}" pid="4" name="MediaServiceImageTags">
    <vt:lpwstr/>
  </property>
</Properties>
</file>