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comments/modernComment_6E8_FBC459EB.xml" ContentType="application/vnd.ms-powerpoint.comment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comments/modernComment_6E9_3984BC86.xml" ContentType="application/vnd.ms-powerpoint.comment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4"/>
    <p:sldMasterId id="2147483709" r:id="rId5"/>
  </p:sldMasterIdLst>
  <p:notesMasterIdLst>
    <p:notesMasterId r:id="rId13"/>
  </p:notesMasterIdLst>
  <p:handoutMasterIdLst>
    <p:handoutMasterId r:id="rId14"/>
  </p:handoutMasterIdLst>
  <p:sldIdLst>
    <p:sldId id="257" r:id="rId6"/>
    <p:sldId id="289" r:id="rId7"/>
    <p:sldId id="288" r:id="rId8"/>
    <p:sldId id="1765" r:id="rId9"/>
    <p:sldId id="1768" r:id="rId10"/>
    <p:sldId id="1769" r:id="rId11"/>
    <p:sldId id="292" r:id="rId12"/>
  </p:sldIdLst>
  <p:sldSz cx="9144000" cy="5143500" type="screen16x9"/>
  <p:notesSz cx="6797675"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17" userDrawn="1">
          <p15:clr>
            <a:srgbClr val="A4A3A4"/>
          </p15:clr>
        </p15:guide>
        <p15:guide id="2" pos="158" userDrawn="1">
          <p15:clr>
            <a:srgbClr val="A4A3A4"/>
          </p15:clr>
        </p15:guide>
        <p15:guide id="3" orient="horz" pos="758" userDrawn="1">
          <p15:clr>
            <a:srgbClr val="A4A3A4"/>
          </p15:clr>
        </p15:guide>
        <p15:guide id="4" orient="horz" pos="667" userDrawn="1">
          <p15:clr>
            <a:srgbClr val="A4A3A4"/>
          </p15:clr>
        </p15:guide>
        <p15:guide id="5" pos="340" userDrawn="1">
          <p15:clr>
            <a:srgbClr val="A4A3A4"/>
          </p15:clr>
        </p15:guide>
      </p15:sldGuideLst>
    </p:ext>
    <p:ext uri="{2D200454-40CA-4A62-9FC3-DE9A4176ACB9}">
      <p15:notesGuideLst xmlns:p15="http://schemas.microsoft.com/office/powerpoint/2012/main">
        <p15:guide id="1" orient="horz" pos="3126">
          <p15:clr>
            <a:srgbClr val="A4A3A4"/>
          </p15:clr>
        </p15:guide>
        <p15:guide id="2" pos="2100">
          <p15:clr>
            <a:srgbClr val="A4A3A4"/>
          </p15:clr>
        </p15:guide>
        <p15:guide id="3" orient="horz" pos="3109">
          <p15:clr>
            <a:srgbClr val="A4A3A4"/>
          </p15:clr>
        </p15:guide>
        <p15:guide id="4" pos="214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4408C69-72EA-6F56-3289-69BCB6429747}" name="Cote, Alexandre (il, lui | he, him)" initials="AC" userId="S::alexandre.cote@nrcan-rncan.gc.ca::50a9ea51-398a-4706-90b8-fc7f23f796f9" providerId="AD"/>
  <p188:author id="{C4267CA5-EEAE-0F3C-3C19-8AFCFED27B5D}" name="Leo Micheli (UniRoma1)" initials="LM(" userId="S::leonardo.micheli@uniroma1.it::718ff7cf-2f0a-490d-8ae3-48ebd6e6c1f8" providerId="AD"/>
  <p188:author id="{062E2EC0-05F8-2D7D-84B7-A6C9828DFB8E}" name="Friesen Gabriele" initials="GF" userId="S::gabi.friesen@supsi.ch::9a4f62c0-1350-414c-a04a-5c91fa08355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3D7D"/>
    <a:srgbClr val="DBE2EB"/>
    <a:srgbClr val="003C7D"/>
    <a:srgbClr val="376192"/>
    <a:srgbClr val="E0EEF8"/>
    <a:srgbClr val="EDEEF8"/>
    <a:srgbClr val="184481"/>
    <a:srgbClr val="F4821F"/>
    <a:srgbClr val="10307D"/>
    <a:srgbClr val="E889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15620"/>
    <p:restoredTop sz="94660"/>
  </p:normalViewPr>
  <p:slideViewPr>
    <p:cSldViewPr snapToGrid="0">
      <p:cViewPr varScale="1">
        <p:scale>
          <a:sx n="147" d="100"/>
          <a:sy n="147" d="100"/>
        </p:scale>
        <p:origin x="564" y="120"/>
      </p:cViewPr>
      <p:guideLst>
        <p:guide orient="horz" pos="3117"/>
        <p:guide pos="158"/>
        <p:guide orient="horz" pos="758"/>
        <p:guide orient="horz" pos="667"/>
        <p:guide pos="340"/>
      </p:guideLst>
    </p:cSldViewPr>
  </p:slideViewPr>
  <p:notesTextViewPr>
    <p:cViewPr>
      <p:scale>
        <a:sx n="1" d="1"/>
        <a:sy n="1" d="1"/>
      </p:scale>
      <p:origin x="0" y="0"/>
    </p:cViewPr>
  </p:notesTextViewPr>
  <p:notesViewPr>
    <p:cSldViewPr snapToGrid="0">
      <p:cViewPr>
        <p:scale>
          <a:sx n="1" d="2"/>
          <a:sy n="1" d="2"/>
        </p:scale>
        <p:origin x="0" y="0"/>
      </p:cViewPr>
      <p:guideLst>
        <p:guide orient="horz" pos="3126"/>
        <p:guide pos="2100"/>
        <p:guide orient="horz" pos="3109"/>
        <p:guide pos="214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5.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o Micheli (UniRoma1)" userId="S::leonardo.micheli_uniroma1.it#ext#@fraunhofer.onmicrosoft.com::4dd837a1-93de-4e49-b3d1-47d388302d70" providerId="AD" clId="Web-{07477660-D06B-02B2-5CF3-8BED0A69E416}"/>
    <pc:docChg chg="modSld">
      <pc:chgData name="Leo Micheli (UniRoma1)" userId="S::leonardo.micheli_uniroma1.it#ext#@fraunhofer.onmicrosoft.com::4dd837a1-93de-4e49-b3d1-47d388302d70" providerId="AD" clId="Web-{07477660-D06B-02B2-5CF3-8BED0A69E416}" dt="2025-06-25T12:05:23.125" v="14"/>
      <pc:docMkLst>
        <pc:docMk/>
      </pc:docMkLst>
      <pc:sldChg chg="addSp delSp modSp">
        <pc:chgData name="Leo Micheli (UniRoma1)" userId="S::leonardo.micheli_uniroma1.it#ext#@fraunhofer.onmicrosoft.com::4dd837a1-93de-4e49-b3d1-47d388302d70" providerId="AD" clId="Web-{07477660-D06B-02B2-5CF3-8BED0A69E416}" dt="2025-06-25T12:05:23.125" v="14"/>
        <pc:sldMkLst>
          <pc:docMk/>
          <pc:sldMk cId="1272480727" sldId="1765"/>
        </pc:sldMkLst>
        <pc:picChg chg="add mod modCrop">
          <ac:chgData name="Leo Micheli (UniRoma1)" userId="S::leonardo.micheli_uniroma1.it#ext#@fraunhofer.onmicrosoft.com::4dd837a1-93de-4e49-b3d1-47d388302d70" providerId="AD" clId="Web-{07477660-D06B-02B2-5CF3-8BED0A69E416}" dt="2025-06-25T12:05:23.125" v="14"/>
          <ac:picMkLst>
            <pc:docMk/>
            <pc:sldMk cId="1272480727" sldId="1765"/>
            <ac:picMk id="25" creationId="{91A7C8C0-47E6-45AE-0E80-3E431616EC30}"/>
          </ac:picMkLst>
        </pc:picChg>
      </pc:sldChg>
      <pc:sldChg chg="modSp">
        <pc:chgData name="Leo Micheli (UniRoma1)" userId="S::leonardo.micheli_uniroma1.it#ext#@fraunhofer.onmicrosoft.com::4dd837a1-93de-4e49-b3d1-47d388302d70" providerId="AD" clId="Web-{07477660-D06B-02B2-5CF3-8BED0A69E416}" dt="2025-06-25T12:04:44.030" v="7" actId="1076"/>
        <pc:sldMkLst>
          <pc:docMk/>
          <pc:sldMk cId="965000326" sldId="1769"/>
        </pc:sldMkLst>
      </pc:sldChg>
    </pc:docChg>
  </pc:docChgLst>
  <pc:docChgLst>
    <pc:chgData name="Leo Micheli (UniRoma1)" userId="S::leonardo.micheli_uniroma1.it#ext#@fraunhofer.onmicrosoft.com::4dd837a1-93de-4e49-b3d1-47d388302d70" providerId="AD" clId="Web-{DB10DE6A-A380-31E3-4676-76AEFCE8F8DF}"/>
    <pc:docChg chg="modSld">
      <pc:chgData name="Leo Micheli (UniRoma1)" userId="S::leonardo.micheli_uniroma1.it#ext#@fraunhofer.onmicrosoft.com::4dd837a1-93de-4e49-b3d1-47d388302d70" providerId="AD" clId="Web-{DB10DE6A-A380-31E3-4676-76AEFCE8F8DF}" dt="2025-06-26T20:10:36.954" v="6" actId="1076"/>
      <pc:docMkLst>
        <pc:docMk/>
      </pc:docMkLst>
      <pc:sldChg chg="addSp delSp modSp">
        <pc:chgData name="Leo Micheli (UniRoma1)" userId="S::leonardo.micheli_uniroma1.it#ext#@fraunhofer.onmicrosoft.com::4dd837a1-93de-4e49-b3d1-47d388302d70" providerId="AD" clId="Web-{DB10DE6A-A380-31E3-4676-76AEFCE8F8DF}" dt="2025-06-26T20:10:36.954" v="6" actId="1076"/>
        <pc:sldMkLst>
          <pc:docMk/>
          <pc:sldMk cId="965000326" sldId="1769"/>
        </pc:sldMkLst>
        <pc:picChg chg="add mod">
          <ac:chgData name="Leo Micheli (UniRoma1)" userId="S::leonardo.micheli_uniroma1.it#ext#@fraunhofer.onmicrosoft.com::4dd837a1-93de-4e49-b3d1-47d388302d70" providerId="AD" clId="Web-{DB10DE6A-A380-31E3-4676-76AEFCE8F8DF}" dt="2025-06-26T20:10:36.954" v="6" actId="1076"/>
          <ac:picMkLst>
            <pc:docMk/>
            <pc:sldMk cId="965000326" sldId="1769"/>
            <ac:picMk id="11" creationId="{E4DA74E2-7E07-349C-7743-3EBEB9D9D70B}"/>
          </ac:picMkLst>
        </pc:picChg>
      </pc:sldChg>
    </pc:docChg>
  </pc:docChgLst>
  <pc:docChgLst>
    <pc:chgData name="Leo Micheli (UniRoma1)" userId="S::leonardo.micheli_uniroma1.it#ext#@fraunhofer.onmicrosoft.com::4dd837a1-93de-4e49-b3d1-47d388302d70" providerId="AD" clId="Web-{0B2C8FEE-1ADF-F3E7-2830-1ACE220F5816}"/>
    <pc:docChg chg="modSld">
      <pc:chgData name="Leo Micheli (UniRoma1)" userId="S::leonardo.micheli_uniroma1.it#ext#@fraunhofer.onmicrosoft.com::4dd837a1-93de-4e49-b3d1-47d388302d70" providerId="AD" clId="Web-{0B2C8FEE-1ADF-F3E7-2830-1ACE220F5816}" dt="2025-04-11T11:51:06.611" v="1"/>
      <pc:docMkLst>
        <pc:docMk/>
      </pc:docMkLst>
      <pc:sldChg chg="addSp delSp modSp">
        <pc:chgData name="Leo Micheli (UniRoma1)" userId="S::leonardo.micheli_uniroma1.it#ext#@fraunhofer.onmicrosoft.com::4dd837a1-93de-4e49-b3d1-47d388302d70" providerId="AD" clId="Web-{0B2C8FEE-1ADF-F3E7-2830-1ACE220F5816}" dt="2025-04-11T11:51:06.611" v="1"/>
        <pc:sldMkLst>
          <pc:docMk/>
          <pc:sldMk cId="3489292851" sldId="294"/>
        </pc:sldMkLst>
      </pc:sldChg>
    </pc:docChg>
  </pc:docChgLst>
  <pc:docChgLst>
    <pc:chgData name="Jahn, Ulrike" userId="e755dc28-2a91-4eab-bb26-e943cf0d1d94" providerId="ADAL" clId="{E1481E05-D0E7-48AB-AD48-3AA7036B9D3F}"/>
    <pc:docChg chg="custSel modSld">
      <pc:chgData name="Jahn, Ulrike" userId="e755dc28-2a91-4eab-bb26-e943cf0d1d94" providerId="ADAL" clId="{E1481E05-D0E7-48AB-AD48-3AA7036B9D3F}" dt="2025-06-25T09:07:20.863" v="165" actId="14100"/>
      <pc:docMkLst>
        <pc:docMk/>
      </pc:docMkLst>
      <pc:sldChg chg="addSp delSp modSp mod">
        <pc:chgData name="Jahn, Ulrike" userId="e755dc28-2a91-4eab-bb26-e943cf0d1d94" providerId="ADAL" clId="{E1481E05-D0E7-48AB-AD48-3AA7036B9D3F}" dt="2025-06-25T08:57:24.044" v="96" actId="1038"/>
        <pc:sldMkLst>
          <pc:docMk/>
          <pc:sldMk cId="817572157" sldId="257"/>
        </pc:sldMkLst>
        <pc:spChg chg="mod">
          <ac:chgData name="Jahn, Ulrike" userId="e755dc28-2a91-4eab-bb26-e943cf0d1d94" providerId="ADAL" clId="{E1481E05-D0E7-48AB-AD48-3AA7036B9D3F}" dt="2025-06-25T08:57:24.044" v="96" actId="1038"/>
          <ac:spMkLst>
            <pc:docMk/>
            <pc:sldMk cId="817572157" sldId="257"/>
            <ac:spMk id="15" creationId="{39918276-8203-417F-BCD4-DD500BC36BCA}"/>
          </ac:spMkLst>
        </pc:spChg>
        <pc:spChg chg="mod">
          <ac:chgData name="Jahn, Ulrike" userId="e755dc28-2a91-4eab-bb26-e943cf0d1d94" providerId="ADAL" clId="{E1481E05-D0E7-48AB-AD48-3AA7036B9D3F}" dt="2025-06-25T08:54:27.582" v="43" actId="20577"/>
          <ac:spMkLst>
            <pc:docMk/>
            <pc:sldMk cId="817572157" sldId="257"/>
            <ac:spMk id="17" creationId="{08D567FD-ABEF-4093-94E5-6AB99A8C56A1}"/>
          </ac:spMkLst>
        </pc:spChg>
        <pc:picChg chg="mod">
          <ac:chgData name="Jahn, Ulrike" userId="e755dc28-2a91-4eab-bb26-e943cf0d1d94" providerId="ADAL" clId="{E1481E05-D0E7-48AB-AD48-3AA7036B9D3F}" dt="2025-06-25T08:49:20.369" v="1" actId="1076"/>
          <ac:picMkLst>
            <pc:docMk/>
            <pc:sldMk cId="817572157" sldId="257"/>
            <ac:picMk id="5" creationId="{06F791AE-C6F5-C9AF-C338-C6DA77256EA1}"/>
          </ac:picMkLst>
        </pc:picChg>
        <pc:picChg chg="add mod">
          <ac:chgData name="Jahn, Ulrike" userId="e755dc28-2a91-4eab-bb26-e943cf0d1d94" providerId="ADAL" clId="{E1481E05-D0E7-48AB-AD48-3AA7036B9D3F}" dt="2025-06-25T08:50:01.811" v="10" actId="1076"/>
          <ac:picMkLst>
            <pc:docMk/>
            <pc:sldMk cId="817572157" sldId="257"/>
            <ac:picMk id="7" creationId="{65B94188-1181-3E62-F3C6-FAF0700EB41F}"/>
          </ac:picMkLst>
        </pc:picChg>
      </pc:sldChg>
      <pc:sldChg chg="modSp mod modCm">
        <pc:chgData name="Jahn, Ulrike" userId="e755dc28-2a91-4eab-bb26-e943cf0d1d94" providerId="ADAL" clId="{E1481E05-D0E7-48AB-AD48-3AA7036B9D3F}" dt="2025-06-25T08:57:07.837" v="75" actId="20577"/>
        <pc:sldMkLst>
          <pc:docMk/>
          <pc:sldMk cId="1874448966" sldId="288"/>
        </pc:sldMkLst>
        <pc:spChg chg="mod">
          <ac:chgData name="Jahn, Ulrike" userId="e755dc28-2a91-4eab-bb26-e943cf0d1d94" providerId="ADAL" clId="{E1481E05-D0E7-48AB-AD48-3AA7036B9D3F}" dt="2025-06-25T08:56:17.787" v="66" actId="20577"/>
          <ac:spMkLst>
            <pc:docMk/>
            <pc:sldMk cId="1874448966" sldId="288"/>
            <ac:spMk id="3" creationId="{DAD5D139-C8B2-43E1-9234-91844081E14B}"/>
          </ac:spMkLst>
        </pc:spChg>
        <pc:spChg chg="mod">
          <ac:chgData name="Jahn, Ulrike" userId="e755dc28-2a91-4eab-bb26-e943cf0d1d94" providerId="ADAL" clId="{E1481E05-D0E7-48AB-AD48-3AA7036B9D3F}" dt="2025-06-25T08:56:38.663" v="70" actId="108"/>
          <ac:spMkLst>
            <pc:docMk/>
            <pc:sldMk cId="1874448966" sldId="288"/>
            <ac:spMk id="6" creationId="{CB20BB8E-4098-49A7-881D-03B87CBFE482}"/>
          </ac:spMkLst>
        </pc:spChg>
        <pc:spChg chg="mod">
          <ac:chgData name="Jahn, Ulrike" userId="e755dc28-2a91-4eab-bb26-e943cf0d1d94" providerId="ADAL" clId="{E1481E05-D0E7-48AB-AD48-3AA7036B9D3F}" dt="2025-06-25T08:57:07.837" v="75" actId="20577"/>
          <ac:spMkLst>
            <pc:docMk/>
            <pc:sldMk cId="1874448966" sldId="288"/>
            <ac:spMk id="10" creationId="{6445A3A2-2523-7469-E2C5-981E89431596}"/>
          </ac:spMkLst>
        </pc:spChg>
        <pc:extLst>
          <p:ext xmlns:p="http://schemas.openxmlformats.org/presentationml/2006/main" uri="{D6D511B9-2390-475A-947B-AFAB55BFBCF1}">
            <pc226:cmChg xmlns:pc226="http://schemas.microsoft.com/office/powerpoint/2022/06/main/command" chg="mod">
              <pc226:chgData name="Jahn, Ulrike" userId="e755dc28-2a91-4eab-bb26-e943cf0d1d94" providerId="ADAL" clId="{E1481E05-D0E7-48AB-AD48-3AA7036B9D3F}" dt="2025-06-25T08:56:17.787" v="66" actId="20577"/>
              <pc2:cmMkLst xmlns:pc2="http://schemas.microsoft.com/office/powerpoint/2019/9/main/command">
                <pc:docMk/>
                <pc:sldMk cId="1874448966" sldId="288"/>
                <pc2:cmMk id="{F8EF9F52-0763-4A6B-9447-BA1888E8033D}"/>
              </pc2:cmMkLst>
            </pc226:cmChg>
            <pc226:cmChg xmlns:pc226="http://schemas.microsoft.com/office/powerpoint/2022/06/main/command" chg="mod">
              <pc226:chgData name="Jahn, Ulrike" userId="e755dc28-2a91-4eab-bb26-e943cf0d1d94" providerId="ADAL" clId="{E1481E05-D0E7-48AB-AD48-3AA7036B9D3F}" dt="2025-06-25T08:56:33.091" v="69" actId="20577"/>
              <pc2:cmMkLst xmlns:pc2="http://schemas.microsoft.com/office/powerpoint/2019/9/main/command">
                <pc:docMk/>
                <pc:sldMk cId="1874448966" sldId="288"/>
                <pc2:cmMk id="{F0EA1963-24EE-4598-907E-3DA08F52AB07}"/>
              </pc2:cmMkLst>
            </pc226:cmChg>
            <pc226:cmChg xmlns:pc226="http://schemas.microsoft.com/office/powerpoint/2022/06/main/command" chg="mod">
              <pc226:chgData name="Jahn, Ulrike" userId="e755dc28-2a91-4eab-bb26-e943cf0d1d94" providerId="ADAL" clId="{E1481E05-D0E7-48AB-AD48-3AA7036B9D3F}" dt="2025-06-25T08:56:33.091" v="69" actId="20577"/>
              <pc2:cmMkLst xmlns:pc2="http://schemas.microsoft.com/office/powerpoint/2019/9/main/command">
                <pc:docMk/>
                <pc:sldMk cId="1874448966" sldId="288"/>
                <pc2:cmMk id="{AB150A65-649D-4BC4-987B-D6123889DEB5}"/>
              </pc2:cmMkLst>
            </pc226:cmChg>
            <pc226:cmChg xmlns:pc226="http://schemas.microsoft.com/office/powerpoint/2022/06/main/command" chg="mod">
              <pc226:chgData name="Jahn, Ulrike" userId="e755dc28-2a91-4eab-bb26-e943cf0d1d94" providerId="ADAL" clId="{E1481E05-D0E7-48AB-AD48-3AA7036B9D3F}" dt="2025-06-25T08:56:33.091" v="69" actId="20577"/>
              <pc2:cmMkLst xmlns:pc2="http://schemas.microsoft.com/office/powerpoint/2019/9/main/command">
                <pc:docMk/>
                <pc:sldMk cId="1874448966" sldId="288"/>
                <pc2:cmMk id="{FB1DC17E-C951-4DD5-8E7E-EC1EE3C15DBC}"/>
              </pc2:cmMkLst>
            </pc226:cmChg>
          </p:ext>
        </pc:extLst>
      </pc:sldChg>
      <pc:sldChg chg="modSp mod modCm modNotesTx">
        <pc:chgData name="Jahn, Ulrike" userId="e755dc28-2a91-4eab-bb26-e943cf0d1d94" providerId="ADAL" clId="{E1481E05-D0E7-48AB-AD48-3AA7036B9D3F}" dt="2025-06-25T08:55:50.682" v="61" actId="1076"/>
        <pc:sldMkLst>
          <pc:docMk/>
          <pc:sldMk cId="3023933273" sldId="289"/>
        </pc:sldMkLst>
        <pc:spChg chg="mod">
          <ac:chgData name="Jahn, Ulrike" userId="e755dc28-2a91-4eab-bb26-e943cf0d1d94" providerId="ADAL" clId="{E1481E05-D0E7-48AB-AD48-3AA7036B9D3F}" dt="2025-06-25T08:55:43.690" v="60" actId="108"/>
          <ac:spMkLst>
            <pc:docMk/>
            <pc:sldMk cId="3023933273" sldId="289"/>
            <ac:spMk id="3" creationId="{7B5FCA52-B662-6E18-2EE2-7418FAD3D4E4}"/>
          </ac:spMkLst>
        </pc:spChg>
        <pc:spChg chg="mod">
          <ac:chgData name="Jahn, Ulrike" userId="e755dc28-2a91-4eab-bb26-e943cf0d1d94" providerId="ADAL" clId="{E1481E05-D0E7-48AB-AD48-3AA7036B9D3F}" dt="2025-06-25T08:55:50.682" v="61" actId="1076"/>
          <ac:spMkLst>
            <pc:docMk/>
            <pc:sldMk cId="3023933273" sldId="289"/>
            <ac:spMk id="7" creationId="{B200F1F4-F9B3-6609-11FB-D63DACE360F1}"/>
          </ac:spMkLst>
        </pc:spChg>
        <pc:extLst>
          <p:ext xmlns:p="http://schemas.openxmlformats.org/presentationml/2006/main" uri="{D6D511B9-2390-475A-947B-AFAB55BFBCF1}">
            <pc226:cmChg xmlns:pc226="http://schemas.microsoft.com/office/powerpoint/2022/06/main/command" chg="mod">
              <pc226:chgData name="Jahn, Ulrike" userId="e755dc28-2a91-4eab-bb26-e943cf0d1d94" providerId="ADAL" clId="{E1481E05-D0E7-48AB-AD48-3AA7036B9D3F}" dt="2025-06-25T08:55:23.502" v="59" actId="20577"/>
              <pc2:cmMkLst xmlns:pc2="http://schemas.microsoft.com/office/powerpoint/2019/9/main/command">
                <pc:docMk/>
                <pc:sldMk cId="3023933273" sldId="289"/>
                <pc2:cmMk id="{DA63966F-C71E-468F-A1AF-5C153C21A6F8}"/>
              </pc2:cmMkLst>
            </pc226:cmChg>
            <pc226:cmChg xmlns:pc226="http://schemas.microsoft.com/office/powerpoint/2022/06/main/command" chg="mod">
              <pc226:chgData name="Jahn, Ulrike" userId="e755dc28-2a91-4eab-bb26-e943cf0d1d94" providerId="ADAL" clId="{E1481E05-D0E7-48AB-AD48-3AA7036B9D3F}" dt="2025-06-25T08:53:26.423" v="12" actId="20577"/>
              <pc2:cmMkLst xmlns:pc2="http://schemas.microsoft.com/office/powerpoint/2019/9/main/command">
                <pc:docMk/>
                <pc:sldMk cId="3023933273" sldId="289"/>
                <pc2:cmMk id="{2EC1FCA6-1C87-4B98-861A-66BFABD90F05}"/>
              </pc2:cmMkLst>
            </pc226:cmChg>
            <pc226:cmChg xmlns:pc226="http://schemas.microsoft.com/office/powerpoint/2022/06/main/command" chg="mod">
              <pc226:chgData name="Jahn, Ulrike" userId="e755dc28-2a91-4eab-bb26-e943cf0d1d94" providerId="ADAL" clId="{E1481E05-D0E7-48AB-AD48-3AA7036B9D3F}" dt="2025-06-25T08:55:23.502" v="59" actId="20577"/>
              <pc2:cmMkLst xmlns:pc2="http://schemas.microsoft.com/office/powerpoint/2019/9/main/command">
                <pc:docMk/>
                <pc:sldMk cId="3023933273" sldId="289"/>
                <pc2:cmMk id="{E95360C1-9657-42DC-A667-50B44B241BC1}"/>
              </pc2:cmMkLst>
            </pc226:cmChg>
            <pc226:cmChg xmlns:pc226="http://schemas.microsoft.com/office/powerpoint/2022/06/main/command" chg="mod">
              <pc226:chgData name="Jahn, Ulrike" userId="e755dc28-2a91-4eab-bb26-e943cf0d1d94" providerId="ADAL" clId="{E1481E05-D0E7-48AB-AD48-3AA7036B9D3F}" dt="2025-06-25T08:54:58.339" v="56" actId="20577"/>
              <pc2:cmMkLst xmlns:pc2="http://schemas.microsoft.com/office/powerpoint/2019/9/main/command">
                <pc:docMk/>
                <pc:sldMk cId="3023933273" sldId="289"/>
                <pc2:cmMk id="{8E739AD2-A43B-4A52-ADDB-395F046DECF6}"/>
              </pc2:cmMkLst>
            </pc226:cmChg>
          </p:ext>
        </pc:extLst>
      </pc:sldChg>
      <pc:sldChg chg="modSp mod modCm">
        <pc:chgData name="Jahn, Ulrike" userId="e755dc28-2a91-4eab-bb26-e943cf0d1d94" providerId="ADAL" clId="{E1481E05-D0E7-48AB-AD48-3AA7036B9D3F}" dt="2025-06-25T09:07:20.863" v="165" actId="14100"/>
        <pc:sldMkLst>
          <pc:docMk/>
          <pc:sldMk cId="2289455299" sldId="292"/>
        </pc:sldMkLst>
        <pc:spChg chg="mod">
          <ac:chgData name="Jahn, Ulrike" userId="e755dc28-2a91-4eab-bb26-e943cf0d1d94" providerId="ADAL" clId="{E1481E05-D0E7-48AB-AD48-3AA7036B9D3F}" dt="2025-06-25T09:07:20.863" v="165" actId="14100"/>
          <ac:spMkLst>
            <pc:docMk/>
            <pc:sldMk cId="2289455299" sldId="292"/>
            <ac:spMk id="2" creationId="{1E28281F-CC26-DA7F-3D66-95CDB85213B4}"/>
          </ac:spMkLst>
        </pc:spChg>
        <pc:spChg chg="mod">
          <ac:chgData name="Jahn, Ulrike" userId="e755dc28-2a91-4eab-bb26-e943cf0d1d94" providerId="ADAL" clId="{E1481E05-D0E7-48AB-AD48-3AA7036B9D3F}" dt="2025-06-25T09:06:29.720" v="161" actId="1076"/>
          <ac:spMkLst>
            <pc:docMk/>
            <pc:sldMk cId="2289455299" sldId="292"/>
            <ac:spMk id="5" creationId="{6B57FF5C-17A2-D38C-4455-38B5E7B79525}"/>
          </ac:spMkLst>
        </pc:spChg>
        <pc:extLst>
          <p:ext xmlns:p="http://schemas.openxmlformats.org/presentationml/2006/main" uri="{D6D511B9-2390-475A-947B-AFAB55BFBCF1}">
            <pc226:cmChg xmlns:pc226="http://schemas.microsoft.com/office/powerpoint/2022/06/main/command" chg="mod">
              <pc226:chgData name="Jahn, Ulrike" userId="e755dc28-2a91-4eab-bb26-e943cf0d1d94" providerId="ADAL" clId="{E1481E05-D0E7-48AB-AD48-3AA7036B9D3F}" dt="2025-06-25T09:06:37.249" v="162" actId="20577"/>
              <pc2:cmMkLst xmlns:pc2="http://schemas.microsoft.com/office/powerpoint/2019/9/main/command">
                <pc:docMk/>
                <pc:sldMk cId="2289455299" sldId="292"/>
                <pc2:cmMk id="{1FA3ADC7-0F06-462F-A9D7-4E685CAA777C}"/>
              </pc2:cmMkLst>
            </pc226:cmChg>
            <pc226:cmChg xmlns:pc226="http://schemas.microsoft.com/office/powerpoint/2022/06/main/command" chg="mod">
              <pc226:chgData name="Jahn, Ulrike" userId="e755dc28-2a91-4eab-bb26-e943cf0d1d94" providerId="ADAL" clId="{E1481E05-D0E7-48AB-AD48-3AA7036B9D3F}" dt="2025-06-25T09:06:00.456" v="155" actId="20577"/>
              <pc2:cmMkLst xmlns:pc2="http://schemas.microsoft.com/office/powerpoint/2019/9/main/command">
                <pc:docMk/>
                <pc:sldMk cId="2289455299" sldId="292"/>
                <pc2:cmMk id="{CDBA4BE3-CA21-4F70-ACB2-386652458B72}"/>
              </pc2:cmMkLst>
            </pc226:cmChg>
          </p:ext>
        </pc:extLst>
      </pc:sldChg>
      <pc:sldChg chg="modSp mod">
        <pc:chgData name="Jahn, Ulrike" userId="e755dc28-2a91-4eab-bb26-e943cf0d1d94" providerId="ADAL" clId="{E1481E05-D0E7-48AB-AD48-3AA7036B9D3F}" dt="2025-06-25T09:05:03.336" v="151" actId="1035"/>
        <pc:sldMkLst>
          <pc:docMk/>
          <pc:sldMk cId="1272480727" sldId="1765"/>
        </pc:sldMkLst>
        <pc:spChg chg="mod">
          <ac:chgData name="Jahn, Ulrike" userId="e755dc28-2a91-4eab-bb26-e943cf0d1d94" providerId="ADAL" clId="{E1481E05-D0E7-48AB-AD48-3AA7036B9D3F}" dt="2025-06-25T09:00:31.899" v="108" actId="14100"/>
          <ac:spMkLst>
            <pc:docMk/>
            <pc:sldMk cId="1272480727" sldId="1765"/>
            <ac:spMk id="16" creationId="{64F8DDB1-F791-57F7-F77F-5ECD6CBE85AE}"/>
          </ac:spMkLst>
        </pc:spChg>
        <pc:graphicFrameChg chg="mod">
          <ac:chgData name="Jahn, Ulrike" userId="e755dc28-2a91-4eab-bb26-e943cf0d1d94" providerId="ADAL" clId="{E1481E05-D0E7-48AB-AD48-3AA7036B9D3F}" dt="2025-06-25T09:01:05.353" v="111" actId="108"/>
          <ac:graphicFrameMkLst>
            <pc:docMk/>
            <pc:sldMk cId="1272480727" sldId="1765"/>
            <ac:graphicFrameMk id="15" creationId="{339F542D-2798-7646-E013-618143FB9087}"/>
          </ac:graphicFrameMkLst>
        </pc:graphicFrameChg>
      </pc:sldChg>
      <pc:sldChg chg="modSp mod">
        <pc:chgData name="Jahn, Ulrike" userId="e755dc28-2a91-4eab-bb26-e943cf0d1d94" providerId="ADAL" clId="{E1481E05-D0E7-48AB-AD48-3AA7036B9D3F}" dt="2025-06-25T09:03:49.064" v="129" actId="108"/>
        <pc:sldMkLst>
          <pc:docMk/>
          <pc:sldMk cId="4223949291" sldId="1768"/>
        </pc:sldMkLst>
        <pc:spChg chg="mod">
          <ac:chgData name="Jahn, Ulrike" userId="e755dc28-2a91-4eab-bb26-e943cf0d1d94" providerId="ADAL" clId="{E1481E05-D0E7-48AB-AD48-3AA7036B9D3F}" dt="2025-06-25T09:03:49.064" v="129" actId="108"/>
          <ac:spMkLst>
            <pc:docMk/>
            <pc:sldMk cId="4223949291" sldId="1768"/>
            <ac:spMk id="4" creationId="{8528540C-0091-702A-B6ED-16EE3B2247B1}"/>
          </ac:spMkLst>
        </pc:spChg>
        <pc:graphicFrameChg chg="mod">
          <ac:chgData name="Jahn, Ulrike" userId="e755dc28-2a91-4eab-bb26-e943cf0d1d94" providerId="ADAL" clId="{E1481E05-D0E7-48AB-AD48-3AA7036B9D3F}" dt="2025-06-25T09:02:13.577" v="117" actId="108"/>
          <ac:graphicFrameMkLst>
            <pc:docMk/>
            <pc:sldMk cId="4223949291" sldId="1768"/>
            <ac:graphicFrameMk id="15" creationId="{A1B863CF-C412-A14C-6C76-2F713943B01E}"/>
          </ac:graphicFrameMkLst>
        </pc:graphicFrameChg>
      </pc:sldChg>
      <pc:sldChg chg="modSp mod">
        <pc:chgData name="Jahn, Ulrike" userId="e755dc28-2a91-4eab-bb26-e943cf0d1d94" providerId="ADAL" clId="{E1481E05-D0E7-48AB-AD48-3AA7036B9D3F}" dt="2025-06-25T09:04:55.799" v="147" actId="1035"/>
        <pc:sldMkLst>
          <pc:docMk/>
          <pc:sldMk cId="965000326" sldId="1769"/>
        </pc:sldMkLst>
        <pc:graphicFrameChg chg="mod">
          <ac:chgData name="Jahn, Ulrike" userId="e755dc28-2a91-4eab-bb26-e943cf0d1d94" providerId="ADAL" clId="{E1481E05-D0E7-48AB-AD48-3AA7036B9D3F}" dt="2025-06-25T09:04:41.473" v="144" actId="108"/>
          <ac:graphicFrameMkLst>
            <pc:docMk/>
            <pc:sldMk cId="965000326" sldId="1769"/>
            <ac:graphicFrameMk id="15" creationId="{F860DCFC-961A-9E7B-23DB-5FA9835B4383}"/>
          </ac:graphicFrameMkLst>
        </pc:graphicFrameChg>
      </pc:sldChg>
    </pc:docChg>
  </pc:docChgLst>
  <pc:docChgLst>
    <pc:chgData name="Friesen Gabriele" userId="S::gabi.friesen_supsi.ch#ext#@fraunhofer.onmicrosoft.com::928c8a26-5d25-4026-a32f-030910770437" providerId="AD" clId="Web-{925DF810-E0B9-509C-693B-328D29DF2432}"/>
    <pc:docChg chg="modSld">
      <pc:chgData name="Friesen Gabriele" userId="S::gabi.friesen_supsi.ch#ext#@fraunhofer.onmicrosoft.com::928c8a26-5d25-4026-a32f-030910770437" providerId="AD" clId="Web-{925DF810-E0B9-509C-693B-328D29DF2432}" dt="2025-06-26T09:24:11.746" v="17"/>
      <pc:docMkLst>
        <pc:docMk/>
      </pc:docMkLst>
      <pc:sldChg chg="addSp delSp modSp">
        <pc:chgData name="Friesen Gabriele" userId="S::gabi.friesen_supsi.ch#ext#@fraunhofer.onmicrosoft.com::928c8a26-5d25-4026-a32f-030910770437" providerId="AD" clId="Web-{925DF810-E0B9-509C-693B-328D29DF2432}" dt="2025-06-26T09:23:15.152" v="14" actId="1076"/>
        <pc:sldMkLst>
          <pc:docMk/>
          <pc:sldMk cId="1874448966" sldId="288"/>
        </pc:sldMkLst>
        <pc:picChg chg="add mod modCrop">
          <ac:chgData name="Friesen Gabriele" userId="S::gabi.friesen_supsi.ch#ext#@fraunhofer.onmicrosoft.com::928c8a26-5d25-4026-a32f-030910770437" providerId="AD" clId="Web-{925DF810-E0B9-509C-693B-328D29DF2432}" dt="2025-06-26T09:23:15.152" v="14" actId="1076"/>
          <ac:picMkLst>
            <pc:docMk/>
            <pc:sldMk cId="1874448966" sldId="288"/>
            <ac:picMk id="8" creationId="{22F98D5E-6E16-E7DC-39C1-2F24D052494F}"/>
          </ac:picMkLst>
        </pc:picChg>
      </pc:sldChg>
      <pc:sldChg chg="modSp">
        <pc:chgData name="Friesen Gabriele" userId="S::gabi.friesen_supsi.ch#ext#@fraunhofer.onmicrosoft.com::928c8a26-5d25-4026-a32f-030910770437" providerId="AD" clId="Web-{925DF810-E0B9-509C-693B-328D29DF2432}" dt="2025-06-26T09:23:52.715" v="15"/>
        <pc:sldMkLst>
          <pc:docMk/>
          <pc:sldMk cId="1272480727" sldId="1765"/>
        </pc:sldMkLst>
        <pc:picChg chg="mod">
          <ac:chgData name="Friesen Gabriele" userId="S::gabi.friesen_supsi.ch#ext#@fraunhofer.onmicrosoft.com::928c8a26-5d25-4026-a32f-030910770437" providerId="AD" clId="Web-{925DF810-E0B9-509C-693B-328D29DF2432}" dt="2025-06-26T09:23:52.715" v="15"/>
          <ac:picMkLst>
            <pc:docMk/>
            <pc:sldMk cId="1272480727" sldId="1765"/>
            <ac:picMk id="25" creationId="{91A7C8C0-47E6-45AE-0E80-3E431616EC30}"/>
          </ac:picMkLst>
        </pc:picChg>
      </pc:sldChg>
      <pc:sldChg chg="modSp">
        <pc:chgData name="Friesen Gabriele" userId="S::gabi.friesen_supsi.ch#ext#@fraunhofer.onmicrosoft.com::928c8a26-5d25-4026-a32f-030910770437" providerId="AD" clId="Web-{925DF810-E0B9-509C-693B-328D29DF2432}" dt="2025-06-26T09:24:01.465" v="16"/>
        <pc:sldMkLst>
          <pc:docMk/>
          <pc:sldMk cId="4223949291" sldId="1768"/>
        </pc:sldMkLst>
        <pc:picChg chg="mod">
          <ac:chgData name="Friesen Gabriele" userId="S::gabi.friesen_supsi.ch#ext#@fraunhofer.onmicrosoft.com::928c8a26-5d25-4026-a32f-030910770437" providerId="AD" clId="Web-{925DF810-E0B9-509C-693B-328D29DF2432}" dt="2025-06-26T09:24:01.465" v="16"/>
          <ac:picMkLst>
            <pc:docMk/>
            <pc:sldMk cId="4223949291" sldId="1768"/>
            <ac:picMk id="10" creationId="{A99EE24B-94E1-7760-37C1-28CB922B1258}"/>
          </ac:picMkLst>
        </pc:picChg>
      </pc:sldChg>
      <pc:sldChg chg="modSp">
        <pc:chgData name="Friesen Gabriele" userId="S::gabi.friesen_supsi.ch#ext#@fraunhofer.onmicrosoft.com::928c8a26-5d25-4026-a32f-030910770437" providerId="AD" clId="Web-{925DF810-E0B9-509C-693B-328D29DF2432}" dt="2025-06-26T09:24:11.746" v="17"/>
        <pc:sldMkLst>
          <pc:docMk/>
          <pc:sldMk cId="965000326" sldId="1769"/>
        </pc:sldMkLst>
      </pc:sldChg>
    </pc:docChg>
  </pc:docChgLst>
  <pc:docChgLst>
    <pc:chgData name="Friesen Gabriele" userId="9a4f62c0-1350-414c-a04a-5c91fa08355e" providerId="ADAL" clId="{725EF4B4-0C4C-49CA-8024-2EBBBAC48981}"/>
    <pc:docChg chg="undo custSel modSld sldOrd">
      <pc:chgData name="Friesen Gabriele" userId="9a4f62c0-1350-414c-a04a-5c91fa08355e" providerId="ADAL" clId="{725EF4B4-0C4C-49CA-8024-2EBBBAC48981}" dt="2025-03-21T17:03:33.446" v="2550" actId="20577"/>
      <pc:docMkLst>
        <pc:docMk/>
      </pc:docMkLst>
      <pc:sldChg chg="delSp modSp mod">
        <pc:chgData name="Friesen Gabriele" userId="9a4f62c0-1350-414c-a04a-5c91fa08355e" providerId="ADAL" clId="{725EF4B4-0C4C-49CA-8024-2EBBBAC48981}" dt="2025-03-20T15:09:36.597" v="43" actId="478"/>
        <pc:sldMkLst>
          <pc:docMk/>
          <pc:sldMk cId="817572157" sldId="257"/>
        </pc:sldMkLst>
      </pc:sldChg>
      <pc:sldChg chg="addSp delSp modSp mod">
        <pc:chgData name="Friesen Gabriele" userId="9a4f62c0-1350-414c-a04a-5c91fa08355e" providerId="ADAL" clId="{725EF4B4-0C4C-49CA-8024-2EBBBAC48981}" dt="2025-03-21T16:52:36.114" v="2339" actId="1036"/>
        <pc:sldMkLst>
          <pc:docMk/>
          <pc:sldMk cId="1874448966" sldId="288"/>
        </pc:sldMkLst>
      </pc:sldChg>
      <pc:sldChg chg="addSp delSp modSp mod">
        <pc:chgData name="Friesen Gabriele" userId="9a4f62c0-1350-414c-a04a-5c91fa08355e" providerId="ADAL" clId="{725EF4B4-0C4C-49CA-8024-2EBBBAC48981}" dt="2025-03-21T16:52:26.463" v="2323" actId="1037"/>
        <pc:sldMkLst>
          <pc:docMk/>
          <pc:sldMk cId="3023933273" sldId="289"/>
        </pc:sldMkLst>
      </pc:sldChg>
      <pc:sldChg chg="addSp delSp modSp mod ord">
        <pc:chgData name="Friesen Gabriele" userId="9a4f62c0-1350-414c-a04a-5c91fa08355e" providerId="ADAL" clId="{725EF4B4-0C4C-49CA-8024-2EBBBAC48981}" dt="2025-03-21T17:02:28.439" v="2523" actId="403"/>
        <pc:sldMkLst>
          <pc:docMk/>
          <pc:sldMk cId="2289455299" sldId="292"/>
        </pc:sldMkLst>
      </pc:sldChg>
      <pc:sldChg chg="addSp delSp modSp mod">
        <pc:chgData name="Friesen Gabriele" userId="9a4f62c0-1350-414c-a04a-5c91fa08355e" providerId="ADAL" clId="{725EF4B4-0C4C-49CA-8024-2EBBBAC48981}" dt="2025-03-21T17:03:33.446" v="2550" actId="20577"/>
        <pc:sldMkLst>
          <pc:docMk/>
          <pc:sldMk cId="3489292851" sldId="294"/>
        </pc:sldMkLst>
      </pc:sldChg>
    </pc:docChg>
  </pc:docChgLst>
  <pc:docChgLst>
    <pc:chgData name="Leo Micheli (UniRoma1)" userId="718ff7cf-2f0a-490d-8ae3-48ebd6e6c1f8" providerId="ADAL" clId="{740389FE-E71D-4819-B068-B4CAF0A54556}"/>
    <pc:docChg chg="undo custSel modSld">
      <pc:chgData name="Leo Micheli (UniRoma1)" userId="718ff7cf-2f0a-490d-8ae3-48ebd6e6c1f8" providerId="ADAL" clId="{740389FE-E71D-4819-B068-B4CAF0A54556}" dt="2025-06-25T10:40:14.253" v="123" actId="20577"/>
      <pc:docMkLst>
        <pc:docMk/>
      </pc:docMkLst>
      <pc:sldChg chg="addSp delSp modSp mod">
        <pc:chgData name="Leo Micheli (UniRoma1)" userId="718ff7cf-2f0a-490d-8ae3-48ebd6e6c1f8" providerId="ADAL" clId="{740389FE-E71D-4819-B068-B4CAF0A54556}" dt="2025-06-25T10:40:14.253" v="123" actId="20577"/>
        <pc:sldMkLst>
          <pc:docMk/>
          <pc:sldMk cId="1272480727" sldId="1765"/>
        </pc:sldMkLst>
        <pc:spChg chg="mod">
          <ac:chgData name="Leo Micheli (UniRoma1)" userId="718ff7cf-2f0a-490d-8ae3-48ebd6e6c1f8" providerId="ADAL" clId="{740389FE-E71D-4819-B068-B4CAF0A54556}" dt="2025-06-25T10:13:52.950" v="10" actId="20577"/>
          <ac:spMkLst>
            <pc:docMk/>
            <pc:sldMk cId="1272480727" sldId="1765"/>
            <ac:spMk id="3" creationId="{04F9B85E-76B7-81B0-8B68-5129B61A6E1F}"/>
          </ac:spMkLst>
        </pc:spChg>
        <pc:spChg chg="add mod">
          <ac:chgData name="Leo Micheli (UniRoma1)" userId="718ff7cf-2f0a-490d-8ae3-48ebd6e6c1f8" providerId="ADAL" clId="{740389FE-E71D-4819-B068-B4CAF0A54556}" dt="2025-06-25T10:36:28.662" v="67"/>
          <ac:spMkLst>
            <pc:docMk/>
            <pc:sldMk cId="1272480727" sldId="1765"/>
            <ac:spMk id="6" creationId="{F0D9FBDE-22FF-18D9-8E9F-BE23B5317645}"/>
          </ac:spMkLst>
        </pc:spChg>
        <pc:spChg chg="mod">
          <ac:chgData name="Leo Micheli (UniRoma1)" userId="718ff7cf-2f0a-490d-8ae3-48ebd6e6c1f8" providerId="ADAL" clId="{740389FE-E71D-4819-B068-B4CAF0A54556}" dt="2025-06-25T10:14:19.774" v="20" actId="14100"/>
          <ac:spMkLst>
            <pc:docMk/>
            <pc:sldMk cId="1272480727" sldId="1765"/>
            <ac:spMk id="16" creationId="{64F8DDB1-F791-57F7-F77F-5ECD6CBE85AE}"/>
          </ac:spMkLst>
        </pc:spChg>
        <pc:spChg chg="mod topLvl">
          <ac:chgData name="Leo Micheli (UniRoma1)" userId="718ff7cf-2f0a-490d-8ae3-48ebd6e6c1f8" providerId="ADAL" clId="{740389FE-E71D-4819-B068-B4CAF0A54556}" dt="2025-06-25T10:13:47.496" v="8" actId="165"/>
          <ac:spMkLst>
            <pc:docMk/>
            <pc:sldMk cId="1272480727" sldId="1765"/>
            <ac:spMk id="17" creationId="{AA45E6EC-3C2F-A0E8-E437-0B4B30AF5FF4}"/>
          </ac:spMkLst>
        </pc:spChg>
        <pc:spChg chg="mod topLvl">
          <ac:chgData name="Leo Micheli (UniRoma1)" userId="718ff7cf-2f0a-490d-8ae3-48ebd6e6c1f8" providerId="ADAL" clId="{740389FE-E71D-4819-B068-B4CAF0A54556}" dt="2025-06-25T10:14:05.035" v="19" actId="1038"/>
          <ac:spMkLst>
            <pc:docMk/>
            <pc:sldMk cId="1272480727" sldId="1765"/>
            <ac:spMk id="18" creationId="{4974697D-2AA2-713E-F9C4-28FD8B02D64F}"/>
          </ac:spMkLst>
        </pc:spChg>
        <pc:spChg chg="mod topLvl">
          <ac:chgData name="Leo Micheli (UniRoma1)" userId="718ff7cf-2f0a-490d-8ae3-48ebd6e6c1f8" providerId="ADAL" clId="{740389FE-E71D-4819-B068-B4CAF0A54556}" dt="2025-06-25T10:13:47.496" v="8" actId="165"/>
          <ac:spMkLst>
            <pc:docMk/>
            <pc:sldMk cId="1272480727" sldId="1765"/>
            <ac:spMk id="19" creationId="{F4A77B60-B607-14EF-DA76-104BE2FA234E}"/>
          </ac:spMkLst>
        </pc:spChg>
        <pc:graphicFrameChg chg="mod">
          <ac:chgData name="Leo Micheli (UniRoma1)" userId="718ff7cf-2f0a-490d-8ae3-48ebd6e6c1f8" providerId="ADAL" clId="{740389FE-E71D-4819-B068-B4CAF0A54556}" dt="2025-06-25T10:40:14.253" v="123" actId="20577"/>
          <ac:graphicFrameMkLst>
            <pc:docMk/>
            <pc:sldMk cId="1272480727" sldId="1765"/>
            <ac:graphicFrameMk id="15" creationId="{339F542D-2798-7646-E013-618143FB9087}"/>
          </ac:graphicFrameMkLst>
        </pc:graphicFrameChg>
      </pc:sldChg>
      <pc:sldChg chg="addSp delSp modSp mod">
        <pc:chgData name="Leo Micheli (UniRoma1)" userId="718ff7cf-2f0a-490d-8ae3-48ebd6e6c1f8" providerId="ADAL" clId="{740389FE-E71D-4819-B068-B4CAF0A54556}" dt="2025-06-25T10:36:25.468" v="65" actId="121"/>
        <pc:sldMkLst>
          <pc:docMk/>
          <pc:sldMk cId="4223949291" sldId="1768"/>
        </pc:sldMkLst>
        <pc:spChg chg="add mod">
          <ac:chgData name="Leo Micheli (UniRoma1)" userId="718ff7cf-2f0a-490d-8ae3-48ebd6e6c1f8" providerId="ADAL" clId="{740389FE-E71D-4819-B068-B4CAF0A54556}" dt="2025-06-25T10:32:10.020" v="34" actId="1036"/>
          <ac:spMkLst>
            <pc:docMk/>
            <pc:sldMk cId="4223949291" sldId="1768"/>
            <ac:spMk id="11" creationId="{02D3AD14-A25A-7205-2836-AB7C8827BBB3}"/>
          </ac:spMkLst>
        </pc:spChg>
        <pc:spChg chg="add mod">
          <ac:chgData name="Leo Micheli (UniRoma1)" userId="718ff7cf-2f0a-490d-8ae3-48ebd6e6c1f8" providerId="ADAL" clId="{740389FE-E71D-4819-B068-B4CAF0A54556}" dt="2025-06-25T10:36:25.468" v="65" actId="121"/>
          <ac:spMkLst>
            <pc:docMk/>
            <pc:sldMk cId="4223949291" sldId="1768"/>
            <ac:spMk id="13" creationId="{2D2D40A7-C69A-6AEE-38CD-8D488653995E}"/>
          </ac:spMkLst>
        </pc:spChg>
        <pc:graphicFrameChg chg="mod">
          <ac:chgData name="Leo Micheli (UniRoma1)" userId="718ff7cf-2f0a-490d-8ae3-48ebd6e6c1f8" providerId="ADAL" clId="{740389FE-E71D-4819-B068-B4CAF0A54556}" dt="2025-06-25T10:31:52.485" v="28" actId="1076"/>
          <ac:graphicFrameMkLst>
            <pc:docMk/>
            <pc:sldMk cId="4223949291" sldId="1768"/>
            <ac:graphicFrameMk id="15" creationId="{A1B863CF-C412-A14C-6C76-2F713943B01E}"/>
          </ac:graphicFrameMkLst>
        </pc:graphicFrameChg>
        <pc:picChg chg="add mod modCrop">
          <ac:chgData name="Leo Micheli (UniRoma1)" userId="718ff7cf-2f0a-490d-8ae3-48ebd6e6c1f8" providerId="ADAL" clId="{740389FE-E71D-4819-B068-B4CAF0A54556}" dt="2025-06-25T10:31:39.545" v="25" actId="14100"/>
          <ac:picMkLst>
            <pc:docMk/>
            <pc:sldMk cId="4223949291" sldId="1768"/>
            <ac:picMk id="10" creationId="{A99EE24B-94E1-7760-37C1-28CB922B1258}"/>
          </ac:picMkLst>
        </pc:picChg>
      </pc:sldChg>
      <pc:sldChg chg="addSp delSp modSp mod">
        <pc:chgData name="Leo Micheli (UniRoma1)" userId="718ff7cf-2f0a-490d-8ae3-48ebd6e6c1f8" providerId="ADAL" clId="{740389FE-E71D-4819-B068-B4CAF0A54556}" dt="2025-06-25T10:38:02.313" v="78" actId="1076"/>
        <pc:sldMkLst>
          <pc:docMk/>
          <pc:sldMk cId="965000326" sldId="1769"/>
        </pc:sldMkLst>
        <pc:spChg chg="add mod">
          <ac:chgData name="Leo Micheli (UniRoma1)" userId="718ff7cf-2f0a-490d-8ae3-48ebd6e6c1f8" providerId="ADAL" clId="{740389FE-E71D-4819-B068-B4CAF0A54556}" dt="2025-06-25T10:36:33.238" v="69"/>
          <ac:spMkLst>
            <pc:docMk/>
            <pc:sldMk cId="965000326" sldId="1769"/>
            <ac:spMk id="18" creationId="{3B5B99D9-282E-CAF3-C6B7-DEE816434A1A}"/>
          </ac:spMkLst>
        </pc:spChg>
        <pc:graphicFrameChg chg="mod">
          <ac:chgData name="Leo Micheli (UniRoma1)" userId="718ff7cf-2f0a-490d-8ae3-48ebd6e6c1f8" providerId="ADAL" clId="{740389FE-E71D-4819-B068-B4CAF0A54556}" dt="2025-06-25T10:38:02.313" v="78" actId="1076"/>
          <ac:graphicFrameMkLst>
            <pc:docMk/>
            <pc:sldMk cId="965000326" sldId="1769"/>
            <ac:graphicFrameMk id="15" creationId="{F860DCFC-961A-9E7B-23DB-5FA9835B4383}"/>
          </ac:graphicFrameMkLst>
        </pc:graphicFrameChg>
      </pc:sldChg>
    </pc:docChg>
  </pc:docChgLst>
  <pc:docChgLst>
    <pc:chgData name="Pelland, Sophie (elle, la | she, her)" userId="S::sophie.pelland@nrcan-rncan.gc.ca::b276967e-cb2b-43da-a366-43b6e488c6ca" providerId="AD" clId="Web-{09B51074-E632-81D7-86DD-D14DDA42129D}"/>
    <pc:docChg chg="modSld">
      <pc:chgData name="Pelland, Sophie (elle, la | she, her)" userId="S::sophie.pelland@nrcan-rncan.gc.ca::b276967e-cb2b-43da-a366-43b6e488c6ca" providerId="AD" clId="Web-{09B51074-E632-81D7-86DD-D14DDA42129D}" dt="2025-05-22T00:20:45.732" v="1" actId="1076"/>
      <pc:docMkLst>
        <pc:docMk/>
      </pc:docMkLst>
      <pc:sldChg chg="modSp">
        <pc:chgData name="Pelland, Sophie (elle, la | she, her)" userId="S::sophie.pelland@nrcan-rncan.gc.ca::b276967e-cb2b-43da-a366-43b6e488c6ca" providerId="AD" clId="Web-{09B51074-E632-81D7-86DD-D14DDA42129D}" dt="2025-05-22T00:20:45.732" v="1" actId="1076"/>
        <pc:sldMkLst>
          <pc:docMk/>
          <pc:sldMk cId="4223949291" sldId="1768"/>
        </pc:sldMkLst>
        <pc:grpChg chg="mod">
          <ac:chgData name="Pelland, Sophie (elle, la | she, her)" userId="S::sophie.pelland@nrcan-rncan.gc.ca::b276967e-cb2b-43da-a366-43b6e488c6ca" providerId="AD" clId="Web-{09B51074-E632-81D7-86DD-D14DDA42129D}" dt="2025-05-22T00:20:45.732" v="1" actId="1076"/>
          <ac:grpSpMkLst>
            <pc:docMk/>
            <pc:sldMk cId="4223949291" sldId="1768"/>
            <ac:grpSpMk id="8" creationId="{0CBA9B3E-7464-D9A3-D8F5-B5BB01844CC3}"/>
          </ac:grpSpMkLst>
        </pc:grpChg>
      </pc:sldChg>
    </pc:docChg>
  </pc:docChgLst>
  <pc:docChgLst>
    <pc:chgData name="Cote, Alexandre (il, lui | he, him)" userId="50a9ea51-398a-4706-90b8-fc7f23f796f9" providerId="ADAL" clId="{36109B5E-8EB6-4FBC-8102-C0C73908A101}"/>
    <pc:docChg chg="undo custSel modSld">
      <pc:chgData name="Cote, Alexandre (il, lui | he, him)" userId="50a9ea51-398a-4706-90b8-fc7f23f796f9" providerId="ADAL" clId="{36109B5E-8EB6-4FBC-8102-C0C73908A101}" dt="2025-05-09T14:36:13.656" v="123" actId="13926"/>
      <pc:docMkLst>
        <pc:docMk/>
      </pc:docMkLst>
      <pc:sldChg chg="modSp mod">
        <pc:chgData name="Cote, Alexandre (il, lui | he, him)" userId="50a9ea51-398a-4706-90b8-fc7f23f796f9" providerId="ADAL" clId="{36109B5E-8EB6-4FBC-8102-C0C73908A101}" dt="2025-05-09T14:36:13.656" v="123" actId="13926"/>
        <pc:sldMkLst>
          <pc:docMk/>
          <pc:sldMk cId="817572157" sldId="257"/>
        </pc:sldMkLst>
        <pc:spChg chg="mod">
          <ac:chgData name="Cote, Alexandre (il, lui | he, him)" userId="50a9ea51-398a-4706-90b8-fc7f23f796f9" providerId="ADAL" clId="{36109B5E-8EB6-4FBC-8102-C0C73908A101}" dt="2025-05-09T14:36:13.656" v="123" actId="13926"/>
          <ac:spMkLst>
            <pc:docMk/>
            <pc:sldMk cId="817572157" sldId="257"/>
            <ac:spMk id="15" creationId="{39918276-8203-417F-BCD4-DD500BC36BCA}"/>
          </ac:spMkLst>
        </pc:spChg>
      </pc:sldChg>
      <pc:sldChg chg="modSp mod modCm">
        <pc:chgData name="Cote, Alexandre (il, lui | he, him)" userId="50a9ea51-398a-4706-90b8-fc7f23f796f9" providerId="ADAL" clId="{36109B5E-8EB6-4FBC-8102-C0C73908A101}" dt="2025-05-09T14:35:41.544" v="119" actId="13926"/>
        <pc:sldMkLst>
          <pc:docMk/>
          <pc:sldMk cId="1874448966" sldId="288"/>
        </pc:sldMkLst>
        <pc:spChg chg="mod">
          <ac:chgData name="Cote, Alexandre (il, lui | he, him)" userId="50a9ea51-398a-4706-90b8-fc7f23f796f9" providerId="ADAL" clId="{36109B5E-8EB6-4FBC-8102-C0C73908A101}" dt="2025-05-09T13:22:09" v="35" actId="20577"/>
          <ac:spMkLst>
            <pc:docMk/>
            <pc:sldMk cId="1874448966" sldId="288"/>
            <ac:spMk id="3" creationId="{DAD5D139-C8B2-43E1-9234-91844081E14B}"/>
          </ac:spMkLst>
        </pc:spChg>
        <pc:spChg chg="mod">
          <ac:chgData name="Cote, Alexandre (il, lui | he, him)" userId="50a9ea51-398a-4706-90b8-fc7f23f796f9" providerId="ADAL" clId="{36109B5E-8EB6-4FBC-8102-C0C73908A101}" dt="2025-05-09T14:35:41.544" v="119" actId="13926"/>
          <ac:spMkLst>
            <pc:docMk/>
            <pc:sldMk cId="1874448966" sldId="288"/>
            <ac:spMk id="4" creationId="{6FA55BB6-5C44-DA3B-DF76-E86E50294925}"/>
          </ac:spMkLst>
        </pc:spChg>
        <pc:spChg chg="mod">
          <ac:chgData name="Cote, Alexandre (il, lui | he, him)" userId="50a9ea51-398a-4706-90b8-fc7f23f796f9" providerId="ADAL" clId="{36109B5E-8EB6-4FBC-8102-C0C73908A101}" dt="2025-05-09T13:45:57.696" v="64" actId="13926"/>
          <ac:spMkLst>
            <pc:docMk/>
            <pc:sldMk cId="1874448966" sldId="288"/>
            <ac:spMk id="6" creationId="{CB20BB8E-4098-49A7-881D-03B87CBFE482}"/>
          </ac:spMkLst>
        </pc:spChg>
        <pc:extLst>
          <p:ext xmlns:p="http://schemas.openxmlformats.org/presentationml/2006/main" uri="{D6D511B9-2390-475A-947B-AFAB55BFBCF1}">
            <pc226:cmChg xmlns:pc226="http://schemas.microsoft.com/office/powerpoint/2022/06/main/command" chg="mod">
              <pc226:chgData name="Cote, Alexandre (il, lui | he, him)" userId="50a9ea51-398a-4706-90b8-fc7f23f796f9" providerId="ADAL" clId="{36109B5E-8EB6-4FBC-8102-C0C73908A101}" dt="2025-05-09T13:23:30.587" v="49" actId="20577"/>
              <pc2:cmMkLst xmlns:pc2="http://schemas.microsoft.com/office/powerpoint/2019/9/main/command">
                <pc:docMk/>
                <pc:sldMk cId="1874448966" sldId="288"/>
                <pc2:cmMk id="{AB150A65-649D-4BC4-987B-D6123889DEB5}"/>
              </pc2:cmMkLst>
            </pc226:cmChg>
          </p:ext>
        </pc:extLst>
      </pc:sldChg>
      <pc:sldChg chg="modSp mod modCm">
        <pc:chgData name="Cote, Alexandre (il, lui | he, him)" userId="50a9ea51-398a-4706-90b8-fc7f23f796f9" providerId="ADAL" clId="{36109B5E-8EB6-4FBC-8102-C0C73908A101}" dt="2025-05-09T14:36:00.281" v="120" actId="13926"/>
        <pc:sldMkLst>
          <pc:docMk/>
          <pc:sldMk cId="3023933273" sldId="289"/>
        </pc:sldMkLst>
        <pc:spChg chg="mod">
          <ac:chgData name="Cote, Alexandre (il, lui | he, him)" userId="50a9ea51-398a-4706-90b8-fc7f23f796f9" providerId="ADAL" clId="{36109B5E-8EB6-4FBC-8102-C0C73908A101}" dt="2025-05-09T14:36:00.281" v="120" actId="13926"/>
          <ac:spMkLst>
            <pc:docMk/>
            <pc:sldMk cId="3023933273" sldId="289"/>
            <ac:spMk id="2" creationId="{2DF1754D-606F-3C35-468A-1D44403DF1CA}"/>
          </ac:spMkLst>
        </pc:spChg>
        <pc:spChg chg="mod">
          <ac:chgData name="Cote, Alexandre (il, lui | he, him)" userId="50a9ea51-398a-4706-90b8-fc7f23f796f9" providerId="ADAL" clId="{36109B5E-8EB6-4FBC-8102-C0C73908A101}" dt="2025-05-09T13:46:16.315" v="67" actId="13926"/>
          <ac:spMkLst>
            <pc:docMk/>
            <pc:sldMk cId="3023933273" sldId="289"/>
            <ac:spMk id="3" creationId="{7B5FCA52-B662-6E18-2EE2-7418FAD3D4E4}"/>
          </ac:spMkLst>
        </pc:spChg>
        <pc:extLst>
          <p:ext xmlns:p="http://schemas.openxmlformats.org/presentationml/2006/main" uri="{D6D511B9-2390-475A-947B-AFAB55BFBCF1}">
            <pc226:cmChg xmlns:pc226="http://schemas.microsoft.com/office/powerpoint/2022/06/main/command" chg="mod">
              <pc226:chgData name="Cote, Alexandre (il, lui | he, him)" userId="50a9ea51-398a-4706-90b8-fc7f23f796f9" providerId="ADAL" clId="{36109B5E-8EB6-4FBC-8102-C0C73908A101}" dt="2025-05-09T13:20:51.682" v="30" actId="20577"/>
              <pc2:cmMkLst xmlns:pc2="http://schemas.microsoft.com/office/powerpoint/2019/9/main/command">
                <pc:docMk/>
                <pc:sldMk cId="3023933273" sldId="289"/>
                <pc2:cmMk id="{DA63966F-C71E-468F-A1AF-5C153C21A6F8}"/>
              </pc2:cmMkLst>
            </pc226:cmChg>
            <pc226:cmChg xmlns:pc226="http://schemas.microsoft.com/office/powerpoint/2022/06/main/command" chg="mod">
              <pc226:chgData name="Cote, Alexandre (il, lui | he, him)" userId="50a9ea51-398a-4706-90b8-fc7f23f796f9" providerId="ADAL" clId="{36109B5E-8EB6-4FBC-8102-C0C73908A101}" dt="2025-05-09T13:20:51.682" v="30" actId="20577"/>
              <pc2:cmMkLst xmlns:pc2="http://schemas.microsoft.com/office/powerpoint/2019/9/main/command">
                <pc:docMk/>
                <pc:sldMk cId="3023933273" sldId="289"/>
                <pc2:cmMk id="{2EC1FCA6-1C87-4B98-861A-66BFABD90F05}"/>
              </pc2:cmMkLst>
            </pc226:cmChg>
            <pc226:cmChg xmlns:pc226="http://schemas.microsoft.com/office/powerpoint/2022/06/main/command" chg="mod">
              <pc226:chgData name="Cote, Alexandre (il, lui | he, him)" userId="50a9ea51-398a-4706-90b8-fc7f23f796f9" providerId="ADAL" clId="{36109B5E-8EB6-4FBC-8102-C0C73908A101}" dt="2025-05-09T13:20:51.682" v="30" actId="20577"/>
              <pc2:cmMkLst xmlns:pc2="http://schemas.microsoft.com/office/powerpoint/2019/9/main/command">
                <pc:docMk/>
                <pc:sldMk cId="3023933273" sldId="289"/>
                <pc2:cmMk id="{8E739AD2-A43B-4A52-ADDB-395F046DECF6}"/>
              </pc2:cmMkLst>
            </pc226:cmChg>
          </p:ext>
        </pc:extLst>
      </pc:sldChg>
      <pc:sldChg chg="modSp mod modCm">
        <pc:chgData name="Cote, Alexandre (il, lui | he, him)" userId="50a9ea51-398a-4706-90b8-fc7f23f796f9" providerId="ADAL" clId="{36109B5E-8EB6-4FBC-8102-C0C73908A101}" dt="2025-05-09T14:35:06.863" v="116" actId="13926"/>
        <pc:sldMkLst>
          <pc:docMk/>
          <pc:sldMk cId="2289455299" sldId="292"/>
        </pc:sldMkLst>
        <pc:spChg chg="mod">
          <ac:chgData name="Cote, Alexandre (il, lui | he, him)" userId="50a9ea51-398a-4706-90b8-fc7f23f796f9" providerId="ADAL" clId="{36109B5E-8EB6-4FBC-8102-C0C73908A101}" dt="2025-05-09T14:34:58.472" v="115" actId="13926"/>
          <ac:spMkLst>
            <pc:docMk/>
            <pc:sldMk cId="2289455299" sldId="292"/>
            <ac:spMk id="2" creationId="{1E28281F-CC26-DA7F-3D66-95CDB85213B4}"/>
          </ac:spMkLst>
        </pc:spChg>
        <pc:spChg chg="mod">
          <ac:chgData name="Cote, Alexandre (il, lui | he, him)" userId="50a9ea51-398a-4706-90b8-fc7f23f796f9" providerId="ADAL" clId="{36109B5E-8EB6-4FBC-8102-C0C73908A101}" dt="2025-05-09T14:35:06.863" v="116" actId="13926"/>
          <ac:spMkLst>
            <pc:docMk/>
            <pc:sldMk cId="2289455299" sldId="292"/>
            <ac:spMk id="7" creationId="{A7558B25-E73E-6955-AEA3-EDDCD05F7AEE}"/>
          </ac:spMkLst>
        </pc:spChg>
        <pc:extLst>
          <p:ext xmlns:p="http://schemas.openxmlformats.org/presentationml/2006/main" uri="{D6D511B9-2390-475A-947B-AFAB55BFBCF1}">
            <pc226:cmChg xmlns:pc226="http://schemas.microsoft.com/office/powerpoint/2022/06/main/command" chg="mod">
              <pc226:chgData name="Cote, Alexandre (il, lui | he, him)" userId="50a9ea51-398a-4706-90b8-fc7f23f796f9" providerId="ADAL" clId="{36109B5E-8EB6-4FBC-8102-C0C73908A101}" dt="2025-05-09T14:00:31.751" v="102" actId="20577"/>
              <pc2:cmMkLst xmlns:pc2="http://schemas.microsoft.com/office/powerpoint/2019/9/main/command">
                <pc:docMk/>
                <pc:sldMk cId="2289455299" sldId="292"/>
                <pc2:cmMk id="{1FA3ADC7-0F06-462F-A9D7-4E685CAA777C}"/>
              </pc2:cmMkLst>
            </pc226:cmChg>
            <pc226:cmChg xmlns:pc226="http://schemas.microsoft.com/office/powerpoint/2022/06/main/command" chg="mod">
              <pc226:chgData name="Cote, Alexandre (il, lui | he, him)" userId="50a9ea51-398a-4706-90b8-fc7f23f796f9" providerId="ADAL" clId="{36109B5E-8EB6-4FBC-8102-C0C73908A101}" dt="2025-05-09T14:00:31.751" v="102" actId="20577"/>
              <pc2:cmMkLst xmlns:pc2="http://schemas.microsoft.com/office/powerpoint/2019/9/main/command">
                <pc:docMk/>
                <pc:sldMk cId="2289455299" sldId="292"/>
                <pc2:cmMk id="{CDBA4BE3-CA21-4F70-ACB2-386652458B72}"/>
              </pc2:cmMkLst>
            </pc226:cmChg>
          </p:ext>
        </pc:extLst>
      </pc:sldChg>
      <pc:sldChg chg="modSp mod">
        <pc:chgData name="Cote, Alexandre (il, lui | he, him)" userId="50a9ea51-398a-4706-90b8-fc7f23f796f9" providerId="ADAL" clId="{36109B5E-8EB6-4FBC-8102-C0C73908A101}" dt="2025-05-09T14:35:21.246" v="118" actId="13926"/>
        <pc:sldMkLst>
          <pc:docMk/>
          <pc:sldMk cId="1272480727" sldId="1765"/>
        </pc:sldMkLst>
        <pc:spChg chg="mod">
          <ac:chgData name="Cote, Alexandre (il, lui | he, him)" userId="50a9ea51-398a-4706-90b8-fc7f23f796f9" providerId="ADAL" clId="{36109B5E-8EB6-4FBC-8102-C0C73908A101}" dt="2025-05-09T14:35:21.246" v="118" actId="13926"/>
          <ac:spMkLst>
            <pc:docMk/>
            <pc:sldMk cId="1272480727" sldId="1765"/>
            <ac:spMk id="4" creationId="{805A1E74-E3C3-18AA-581C-485AF10D8B6C}"/>
          </ac:spMkLst>
        </pc:spChg>
        <pc:graphicFrameChg chg="mod modGraphic">
          <ac:chgData name="Cote, Alexandre (il, lui | he, him)" userId="50a9ea51-398a-4706-90b8-fc7f23f796f9" providerId="ADAL" clId="{36109B5E-8EB6-4FBC-8102-C0C73908A101}" dt="2025-05-09T13:52:17.121" v="78" actId="13926"/>
          <ac:graphicFrameMkLst>
            <pc:docMk/>
            <pc:sldMk cId="1272480727" sldId="1765"/>
            <ac:graphicFrameMk id="15" creationId="{339F542D-2798-7646-E013-618143FB9087}"/>
          </ac:graphicFrameMkLst>
        </pc:graphicFrameChg>
      </pc:sldChg>
      <pc:sldChg chg="modSp mod">
        <pc:chgData name="Cote, Alexandre (il, lui | he, him)" userId="50a9ea51-398a-4706-90b8-fc7f23f796f9" providerId="ADAL" clId="{36109B5E-8EB6-4FBC-8102-C0C73908A101}" dt="2025-05-09T13:52:12.710" v="77" actId="13926"/>
        <pc:sldMkLst>
          <pc:docMk/>
          <pc:sldMk cId="4223949291" sldId="1768"/>
        </pc:sldMkLst>
        <pc:spChg chg="mod">
          <ac:chgData name="Cote, Alexandre (il, lui | he, him)" userId="50a9ea51-398a-4706-90b8-fc7f23f796f9" providerId="ADAL" clId="{36109B5E-8EB6-4FBC-8102-C0C73908A101}" dt="2025-05-09T13:51:02.649" v="73" actId="13926"/>
          <ac:spMkLst>
            <pc:docMk/>
            <pc:sldMk cId="4223949291" sldId="1768"/>
            <ac:spMk id="4" creationId="{8528540C-0091-702A-B6ED-16EE3B2247B1}"/>
          </ac:spMkLst>
        </pc:spChg>
        <pc:graphicFrameChg chg="mod">
          <ac:chgData name="Cote, Alexandre (il, lui | he, him)" userId="50a9ea51-398a-4706-90b8-fc7f23f796f9" providerId="ADAL" clId="{36109B5E-8EB6-4FBC-8102-C0C73908A101}" dt="2025-05-09T13:52:12.710" v="77" actId="13926"/>
          <ac:graphicFrameMkLst>
            <pc:docMk/>
            <pc:sldMk cId="4223949291" sldId="1768"/>
            <ac:graphicFrameMk id="15" creationId="{A1B863CF-C412-A14C-6C76-2F713943B01E}"/>
          </ac:graphicFrameMkLst>
        </pc:graphicFrameChg>
      </pc:sldChg>
      <pc:sldChg chg="modSp mod">
        <pc:chgData name="Cote, Alexandre (il, lui | he, him)" userId="50a9ea51-398a-4706-90b8-fc7f23f796f9" providerId="ADAL" clId="{36109B5E-8EB6-4FBC-8102-C0C73908A101}" dt="2025-05-09T14:35:11.897" v="117" actId="13926"/>
        <pc:sldMkLst>
          <pc:docMk/>
          <pc:sldMk cId="965000326" sldId="1769"/>
        </pc:sldMkLst>
        <pc:spChg chg="mod">
          <ac:chgData name="Cote, Alexandre (il, lui | he, him)" userId="50a9ea51-398a-4706-90b8-fc7f23f796f9" providerId="ADAL" clId="{36109B5E-8EB6-4FBC-8102-C0C73908A101}" dt="2025-05-09T14:35:11.897" v="117" actId="13926"/>
          <ac:spMkLst>
            <pc:docMk/>
            <pc:sldMk cId="965000326" sldId="1769"/>
            <ac:spMk id="4" creationId="{71557BF7-3A6C-8978-2E2C-AB843CBB125F}"/>
          </ac:spMkLst>
        </pc:spChg>
        <pc:graphicFrameChg chg="mod">
          <ac:chgData name="Cote, Alexandre (il, lui | he, him)" userId="50a9ea51-398a-4706-90b8-fc7f23f796f9" providerId="ADAL" clId="{36109B5E-8EB6-4FBC-8102-C0C73908A101}" dt="2025-05-09T13:52:31.246" v="79" actId="13926"/>
          <ac:graphicFrameMkLst>
            <pc:docMk/>
            <pc:sldMk cId="965000326" sldId="1769"/>
            <ac:graphicFrameMk id="15" creationId="{F860DCFC-961A-9E7B-23DB-5FA9835B4383}"/>
          </ac:graphicFrameMkLst>
        </pc:graphicFrameChg>
      </pc:sldChg>
    </pc:docChg>
  </pc:docChgLst>
  <pc:docChgLst>
    <pc:chgData name="Jahn, Ulrike" userId="e755dc28-2a91-4eab-bb26-e943cf0d1d94" providerId="ADAL" clId="{29C877BF-87A6-47AC-8A36-91CF9766F907}"/>
    <pc:docChg chg="custSel modSld">
      <pc:chgData name="Jahn, Ulrike" userId="e755dc28-2a91-4eab-bb26-e943cf0d1d94" providerId="ADAL" clId="{29C877BF-87A6-47AC-8A36-91CF9766F907}" dt="2025-04-14T09:02:34.203" v="188" actId="1076"/>
      <pc:docMkLst>
        <pc:docMk/>
      </pc:docMkLst>
      <pc:sldChg chg="addSp delSp modSp mod">
        <pc:chgData name="Jahn, Ulrike" userId="e755dc28-2a91-4eab-bb26-e943cf0d1d94" providerId="ADAL" clId="{29C877BF-87A6-47AC-8A36-91CF9766F907}" dt="2025-04-14T09:01:20.976" v="186" actId="1076"/>
        <pc:sldMkLst>
          <pc:docMk/>
          <pc:sldMk cId="817572157" sldId="257"/>
        </pc:sldMkLst>
        <pc:spChg chg="mod">
          <ac:chgData name="Jahn, Ulrike" userId="e755dc28-2a91-4eab-bb26-e943cf0d1d94" providerId="ADAL" clId="{29C877BF-87A6-47AC-8A36-91CF9766F907}" dt="2025-04-14T09:01:08.372" v="185" actId="20577"/>
          <ac:spMkLst>
            <pc:docMk/>
            <pc:sldMk cId="817572157" sldId="257"/>
            <ac:spMk id="17" creationId="{08D567FD-ABEF-4093-94E5-6AB99A8C56A1}"/>
          </ac:spMkLst>
        </pc:spChg>
        <pc:picChg chg="add mod">
          <ac:chgData name="Jahn, Ulrike" userId="e755dc28-2a91-4eab-bb26-e943cf0d1d94" providerId="ADAL" clId="{29C877BF-87A6-47AC-8A36-91CF9766F907}" dt="2025-04-14T08:58:30.841" v="83" actId="1076"/>
          <ac:picMkLst>
            <pc:docMk/>
            <pc:sldMk cId="817572157" sldId="257"/>
            <ac:picMk id="2" creationId="{EADDDDC7-EC7E-ECE4-36C9-B42820701F37}"/>
          </ac:picMkLst>
        </pc:picChg>
        <pc:picChg chg="add mod">
          <ac:chgData name="Jahn, Ulrike" userId="e755dc28-2a91-4eab-bb26-e943cf0d1d94" providerId="ADAL" clId="{29C877BF-87A6-47AC-8A36-91CF9766F907}" dt="2025-04-14T08:59:23.752" v="92" actId="1076"/>
          <ac:picMkLst>
            <pc:docMk/>
            <pc:sldMk cId="817572157" sldId="257"/>
            <ac:picMk id="5" creationId="{06F791AE-C6F5-C9AF-C338-C6DA77256EA1}"/>
          </ac:picMkLst>
        </pc:picChg>
        <pc:picChg chg="add mod">
          <ac:chgData name="Jahn, Ulrike" userId="e755dc28-2a91-4eab-bb26-e943cf0d1d94" providerId="ADAL" clId="{29C877BF-87A6-47AC-8A36-91CF9766F907}" dt="2025-04-14T09:01:20.976" v="186" actId="1076"/>
          <ac:picMkLst>
            <pc:docMk/>
            <pc:sldMk cId="817572157" sldId="257"/>
            <ac:picMk id="6" creationId="{48CD56C8-B0BE-04E6-9F15-4F943DDBDBBC}"/>
          </ac:picMkLst>
        </pc:picChg>
      </pc:sldChg>
      <pc:sldChg chg="modSp mod">
        <pc:chgData name="Jahn, Ulrike" userId="e755dc28-2a91-4eab-bb26-e943cf0d1d94" providerId="ADAL" clId="{29C877BF-87A6-47AC-8A36-91CF9766F907}" dt="2025-04-14T09:01:35.162" v="187" actId="1076"/>
        <pc:sldMkLst>
          <pc:docMk/>
          <pc:sldMk cId="3023933273" sldId="289"/>
        </pc:sldMkLst>
        <pc:spChg chg="mod">
          <ac:chgData name="Jahn, Ulrike" userId="e755dc28-2a91-4eab-bb26-e943cf0d1d94" providerId="ADAL" clId="{29C877BF-87A6-47AC-8A36-91CF9766F907}" dt="2025-04-14T09:01:35.162" v="187" actId="1076"/>
          <ac:spMkLst>
            <pc:docMk/>
            <pc:sldMk cId="3023933273" sldId="289"/>
            <ac:spMk id="7" creationId="{B200F1F4-F9B3-6609-11FB-D63DACE360F1}"/>
          </ac:spMkLst>
        </pc:spChg>
      </pc:sldChg>
      <pc:sldChg chg="modSp mod">
        <pc:chgData name="Jahn, Ulrike" userId="e755dc28-2a91-4eab-bb26-e943cf0d1d94" providerId="ADAL" clId="{29C877BF-87A6-47AC-8A36-91CF9766F907}" dt="2025-04-14T09:02:34.203" v="188" actId="1076"/>
        <pc:sldMkLst>
          <pc:docMk/>
          <pc:sldMk cId="2246965082" sldId="1760"/>
        </pc:sldMkLst>
      </pc:sldChg>
    </pc:docChg>
  </pc:docChgLst>
  <pc:docChgLst>
    <pc:chgData name="Poissant, Yves (he, him | il, lui)" userId="7b336db4-f1b0-4a12-aa8c-5af0c01a0360" providerId="ADAL" clId="{1A47235B-D6E4-4746-B3BF-5885F21CF543}"/>
    <pc:docChg chg="modSld">
      <pc:chgData name="Poissant, Yves (he, him | il, lui)" userId="7b336db4-f1b0-4a12-aa8c-5af0c01a0360" providerId="ADAL" clId="{1A47235B-D6E4-4746-B3BF-5885F21CF543}" dt="2025-05-23T14:10:33.608" v="0" actId="14100"/>
      <pc:docMkLst>
        <pc:docMk/>
      </pc:docMkLst>
      <pc:sldChg chg="modSp mod">
        <pc:chgData name="Poissant, Yves (he, him | il, lui)" userId="7b336db4-f1b0-4a12-aa8c-5af0c01a0360" providerId="ADAL" clId="{1A47235B-D6E4-4746-B3BF-5885F21CF543}" dt="2025-05-23T14:10:33.608" v="0" actId="14100"/>
        <pc:sldMkLst>
          <pc:docMk/>
          <pc:sldMk cId="1272480727" sldId="1765"/>
        </pc:sldMkLst>
        <pc:spChg chg="mod">
          <ac:chgData name="Poissant, Yves (he, him | il, lui)" userId="7b336db4-f1b0-4a12-aa8c-5af0c01a0360" providerId="ADAL" clId="{1A47235B-D6E4-4746-B3BF-5885F21CF543}" dt="2025-05-23T14:10:33.608" v="0" actId="14100"/>
          <ac:spMkLst>
            <pc:docMk/>
            <pc:sldMk cId="1272480727" sldId="1765"/>
            <ac:spMk id="16" creationId="{64F8DDB1-F791-57F7-F77F-5ECD6CBE85AE}"/>
          </ac:spMkLst>
        </pc:spChg>
      </pc:sldChg>
    </pc:docChg>
  </pc:docChgLst>
  <pc:docChgLst>
    <pc:chgData name="Friesen Gabriele" userId="S::gabi.friesen_supsi.ch#ext#@fraunhofer.onmicrosoft.com::928c8a26-5d25-4026-a32f-030910770437" providerId="AD" clId="Web-{56B575E2-35A0-A8CC-D02F-E981016F9810}"/>
    <pc:docChg chg="modSld">
      <pc:chgData name="Friesen Gabriele" userId="S::gabi.friesen_supsi.ch#ext#@fraunhofer.onmicrosoft.com::928c8a26-5d25-4026-a32f-030910770437" providerId="AD" clId="Web-{56B575E2-35A0-A8CC-D02F-E981016F9810}" dt="2025-04-12T14:31:34.047" v="3" actId="20577"/>
      <pc:docMkLst>
        <pc:docMk/>
      </pc:docMkLst>
      <pc:sldChg chg="modSp modCm">
        <pc:chgData name="Friesen Gabriele" userId="S::gabi.friesen_supsi.ch#ext#@fraunhofer.onmicrosoft.com::928c8a26-5d25-4026-a32f-030910770437" providerId="AD" clId="Web-{56B575E2-35A0-A8CC-D02F-E981016F9810}" dt="2025-04-12T14:31:34.047" v="3" actId="20577"/>
        <pc:sldMkLst>
          <pc:docMk/>
          <pc:sldMk cId="3023933273" sldId="289"/>
        </pc:sldMkLst>
        <pc:spChg chg="mod">
          <ac:chgData name="Friesen Gabriele" userId="S::gabi.friesen_supsi.ch#ext#@fraunhofer.onmicrosoft.com::928c8a26-5d25-4026-a32f-030910770437" providerId="AD" clId="Web-{56B575E2-35A0-A8CC-D02F-E981016F9810}" dt="2025-04-12T14:31:34.047" v="3" actId="20577"/>
          <ac:spMkLst>
            <pc:docMk/>
            <pc:sldMk cId="3023933273" sldId="289"/>
            <ac:spMk id="3" creationId="{7B5FCA52-B662-6E18-2EE2-7418FAD3D4E4}"/>
          </ac:spMkLst>
        </pc:spChg>
        <pc:extLst>
          <p:ext xmlns:p="http://schemas.openxmlformats.org/presentationml/2006/main" uri="{D6D511B9-2390-475A-947B-AFAB55BFBCF1}">
            <pc226:cmChg xmlns:pc226="http://schemas.microsoft.com/office/powerpoint/2022/06/main/command" chg="mod">
              <pc226:chgData name="Friesen Gabriele" userId="S::gabi.friesen_supsi.ch#ext#@fraunhofer.onmicrosoft.com::928c8a26-5d25-4026-a32f-030910770437" providerId="AD" clId="Web-{56B575E2-35A0-A8CC-D02F-E981016F9810}" dt="2025-04-12T14:31:17.312" v="2" actId="20577"/>
              <pc2:cmMkLst xmlns:pc2="http://schemas.microsoft.com/office/powerpoint/2019/9/main/command">
                <pc:docMk/>
                <pc:sldMk cId="3023933273" sldId="289"/>
                <pc2:cmMk id="{96FDB08E-1A95-465A-AB93-89A4B2822B77}"/>
              </pc2:cmMkLst>
            </pc226:cmChg>
          </p:ext>
        </pc:extLst>
      </pc:sldChg>
    </pc:docChg>
  </pc:docChgLst>
  <pc:docChgLst>
    <pc:chgData name="Jahn, Ulrike" userId="e755dc28-2a91-4eab-bb26-e943cf0d1d94" providerId="ADAL" clId="{32F6EB4E-00CA-4F2D-B79E-70CC68EC533D}"/>
    <pc:docChg chg="modSld">
      <pc:chgData name="Jahn, Ulrike" userId="e755dc28-2a91-4eab-bb26-e943cf0d1d94" providerId="ADAL" clId="{32F6EB4E-00CA-4F2D-B79E-70CC68EC533D}" dt="2025-04-22T15:55:21.401" v="0" actId="20577"/>
      <pc:docMkLst>
        <pc:docMk/>
      </pc:docMkLst>
      <pc:sldChg chg="modSp mod">
        <pc:chgData name="Jahn, Ulrike" userId="e755dc28-2a91-4eab-bb26-e943cf0d1d94" providerId="ADAL" clId="{32F6EB4E-00CA-4F2D-B79E-70CC68EC533D}" dt="2025-04-22T15:55:21.401" v="0" actId="20577"/>
        <pc:sldMkLst>
          <pc:docMk/>
          <pc:sldMk cId="2289455299" sldId="292"/>
        </pc:sldMkLst>
        <pc:spChg chg="mod">
          <ac:chgData name="Jahn, Ulrike" userId="e755dc28-2a91-4eab-bb26-e943cf0d1d94" providerId="ADAL" clId="{32F6EB4E-00CA-4F2D-B79E-70CC68EC533D}" dt="2025-04-22T15:55:21.401" v="0" actId="20577"/>
          <ac:spMkLst>
            <pc:docMk/>
            <pc:sldMk cId="2289455299" sldId="292"/>
            <ac:spMk id="3" creationId="{DAD5D139-C8B2-43E1-9234-91844081E14B}"/>
          </ac:spMkLst>
        </pc:spChg>
      </pc:sldChg>
    </pc:docChg>
  </pc:docChgLst>
  <pc:docChgLst>
    <pc:chgData name="Leo Micheli (UniRoma1)" userId="718ff7cf-2f0a-490d-8ae3-48ebd6e6c1f8" providerId="ADAL" clId="{5476EEFD-5071-41A3-B6EC-76DC1758B011}"/>
    <pc:docChg chg="custSel addSld delSld modSld">
      <pc:chgData name="Leo Micheli (UniRoma1)" userId="718ff7cf-2f0a-490d-8ae3-48ebd6e6c1f8" providerId="ADAL" clId="{5476EEFD-5071-41A3-B6EC-76DC1758B011}" dt="2025-04-11T11:57:09.513" v="302" actId="478"/>
      <pc:docMkLst>
        <pc:docMk/>
      </pc:docMkLst>
      <pc:sldChg chg="addSp delSp modSp mod modAnim">
        <pc:chgData name="Leo Micheli (UniRoma1)" userId="718ff7cf-2f0a-490d-8ae3-48ebd6e6c1f8" providerId="ADAL" clId="{5476EEFD-5071-41A3-B6EC-76DC1758B011}" dt="2025-04-11T11:56:01.369" v="252"/>
        <pc:sldMkLst>
          <pc:docMk/>
          <pc:sldMk cId="3489292851" sldId="294"/>
        </pc:sldMkLst>
      </pc:sldChg>
      <pc:sldChg chg="addSp delSp modSp add mod">
        <pc:chgData name="Leo Micheli (UniRoma1)" userId="718ff7cf-2f0a-490d-8ae3-48ebd6e6c1f8" providerId="ADAL" clId="{5476EEFD-5071-41A3-B6EC-76DC1758B011}" dt="2025-04-11T11:57:09.513" v="302" actId="478"/>
        <pc:sldMkLst>
          <pc:docMk/>
          <pc:sldMk cId="3437088398" sldId="1759"/>
        </pc:sldMkLst>
      </pc:sldChg>
      <pc:sldChg chg="delSp modSp add mod">
        <pc:chgData name="Leo Micheli (UniRoma1)" userId="718ff7cf-2f0a-490d-8ae3-48ebd6e6c1f8" providerId="ADAL" clId="{5476EEFD-5071-41A3-B6EC-76DC1758B011}" dt="2025-04-11T11:57:07.384" v="301" actId="478"/>
        <pc:sldMkLst>
          <pc:docMk/>
          <pc:sldMk cId="2246965082" sldId="1760"/>
        </pc:sldMkLst>
      </pc:sldChg>
      <pc:sldChg chg="addSp modSp add del">
        <pc:chgData name="Leo Micheli (UniRoma1)" userId="718ff7cf-2f0a-490d-8ae3-48ebd6e6c1f8" providerId="ADAL" clId="{5476EEFD-5071-41A3-B6EC-76DC1758B011}" dt="2025-04-11T11:56:18.221" v="264" actId="47"/>
        <pc:sldMkLst>
          <pc:docMk/>
          <pc:sldMk cId="2533756676" sldId="1760"/>
        </pc:sldMkLst>
      </pc:sldChg>
      <pc:sldChg chg="addSp modSp add del">
        <pc:chgData name="Leo Micheli (UniRoma1)" userId="718ff7cf-2f0a-490d-8ae3-48ebd6e6c1f8" providerId="ADAL" clId="{5476EEFD-5071-41A3-B6EC-76DC1758B011}" dt="2025-04-11T11:56:18.221" v="264" actId="47"/>
        <pc:sldMkLst>
          <pc:docMk/>
          <pc:sldMk cId="3575546702" sldId="1761"/>
        </pc:sldMkLst>
      </pc:sldChg>
    </pc:docChg>
  </pc:docChgLst>
  <pc:docChgLst>
    <pc:chgData name="Leo Micheli (UniRoma1)" userId="718ff7cf-2f0a-490d-8ae3-48ebd6e6c1f8" providerId="ADAL" clId="{4BFA1F3A-1898-42CE-907B-8CEE75AA4A38}"/>
    <pc:docChg chg="undo custSel addSld delSld modSld sldOrd">
      <pc:chgData name="Leo Micheli (UniRoma1)" userId="718ff7cf-2f0a-490d-8ae3-48ebd6e6c1f8" providerId="ADAL" clId="{4BFA1F3A-1898-42CE-907B-8CEE75AA4A38}" dt="2025-04-14T17:30:12.389" v="1567" actId="1035"/>
      <pc:docMkLst>
        <pc:docMk/>
      </pc:docMkLst>
      <pc:sldChg chg="addSp delSp modSp mod">
        <pc:chgData name="Leo Micheli (UniRoma1)" userId="718ff7cf-2f0a-490d-8ae3-48ebd6e6c1f8" providerId="ADAL" clId="{4BFA1F3A-1898-42CE-907B-8CEE75AA4A38}" dt="2025-04-14T17:18:35.264" v="1233" actId="6549"/>
        <pc:sldMkLst>
          <pc:docMk/>
          <pc:sldMk cId="1874448966" sldId="288"/>
        </pc:sldMkLst>
        <pc:spChg chg="mod">
          <ac:chgData name="Leo Micheli (UniRoma1)" userId="718ff7cf-2f0a-490d-8ae3-48ebd6e6c1f8" providerId="ADAL" clId="{4BFA1F3A-1898-42CE-907B-8CEE75AA4A38}" dt="2025-04-11T14:54:22.219" v="75" actId="1035"/>
          <ac:spMkLst>
            <pc:docMk/>
            <pc:sldMk cId="1874448966" sldId="288"/>
            <ac:spMk id="2" creationId="{3479C198-A64E-C443-BB77-74013E098DF1}"/>
          </ac:spMkLst>
        </pc:spChg>
        <pc:spChg chg="mod">
          <ac:chgData name="Leo Micheli (UniRoma1)" userId="718ff7cf-2f0a-490d-8ae3-48ebd6e6c1f8" providerId="ADAL" clId="{4BFA1F3A-1898-42CE-907B-8CEE75AA4A38}" dt="2025-04-14T17:18:35.264" v="1233" actId="6549"/>
          <ac:spMkLst>
            <pc:docMk/>
            <pc:sldMk cId="1874448966" sldId="288"/>
            <ac:spMk id="3" creationId="{DAD5D139-C8B2-43E1-9234-91844081E14B}"/>
          </ac:spMkLst>
        </pc:spChg>
      </pc:sldChg>
      <pc:sldChg chg="ord">
        <pc:chgData name="Leo Micheli (UniRoma1)" userId="718ff7cf-2f0a-490d-8ae3-48ebd6e6c1f8" providerId="ADAL" clId="{4BFA1F3A-1898-42CE-907B-8CEE75AA4A38}" dt="2025-04-11T14:56:08.099" v="105"/>
        <pc:sldMkLst>
          <pc:docMk/>
          <pc:sldMk cId="2289455299" sldId="292"/>
        </pc:sldMkLst>
      </pc:sldChg>
      <pc:sldChg chg="modSp del mod">
        <pc:chgData name="Leo Micheli (UniRoma1)" userId="718ff7cf-2f0a-490d-8ae3-48ebd6e6c1f8" providerId="ADAL" clId="{4BFA1F3A-1898-42CE-907B-8CEE75AA4A38}" dt="2025-04-14T17:28:38.244" v="1546" actId="47"/>
        <pc:sldMkLst>
          <pc:docMk/>
          <pc:sldMk cId="3489292851" sldId="294"/>
        </pc:sldMkLst>
      </pc:sldChg>
      <pc:sldChg chg="addSp delSp modSp del mod">
        <pc:chgData name="Leo Micheli (UniRoma1)" userId="718ff7cf-2f0a-490d-8ae3-48ebd6e6c1f8" providerId="ADAL" clId="{4BFA1F3A-1898-42CE-907B-8CEE75AA4A38}" dt="2025-04-14T17:28:39.615" v="1547" actId="47"/>
        <pc:sldMkLst>
          <pc:docMk/>
          <pc:sldMk cId="3437088398" sldId="1759"/>
        </pc:sldMkLst>
      </pc:sldChg>
      <pc:sldChg chg="modSp del mod">
        <pc:chgData name="Leo Micheli (UniRoma1)" userId="718ff7cf-2f0a-490d-8ae3-48ebd6e6c1f8" providerId="ADAL" clId="{4BFA1F3A-1898-42CE-907B-8CEE75AA4A38}" dt="2025-04-14T17:28:44.454" v="1548" actId="47"/>
        <pc:sldMkLst>
          <pc:docMk/>
          <pc:sldMk cId="2246965082" sldId="1760"/>
        </pc:sldMkLst>
      </pc:sldChg>
      <pc:sldChg chg="addSp delSp modSp add del mod">
        <pc:chgData name="Leo Micheli (UniRoma1)" userId="718ff7cf-2f0a-490d-8ae3-48ebd6e6c1f8" providerId="ADAL" clId="{4BFA1F3A-1898-42CE-907B-8CEE75AA4A38}" dt="2025-04-14T17:28:45.277" v="1549" actId="47"/>
        <pc:sldMkLst>
          <pc:docMk/>
          <pc:sldMk cId="3973671607" sldId="1761"/>
        </pc:sldMkLst>
      </pc:sldChg>
      <pc:sldChg chg="modSp add del mod replId">
        <pc:chgData name="Leo Micheli (UniRoma1)" userId="718ff7cf-2f0a-490d-8ae3-48ebd6e6c1f8" providerId="ADAL" clId="{4BFA1F3A-1898-42CE-907B-8CEE75AA4A38}" dt="2025-04-14T17:29:12.098" v="1553" actId="47"/>
        <pc:sldMkLst>
          <pc:docMk/>
          <pc:sldMk cId="2523883964" sldId="1762"/>
        </pc:sldMkLst>
      </pc:sldChg>
      <pc:sldChg chg="addSp delSp modSp add del mod">
        <pc:chgData name="Leo Micheli (UniRoma1)" userId="718ff7cf-2f0a-490d-8ae3-48ebd6e6c1f8" providerId="ADAL" clId="{4BFA1F3A-1898-42CE-907B-8CEE75AA4A38}" dt="2025-04-14T17:29:13.044" v="1554" actId="47"/>
        <pc:sldMkLst>
          <pc:docMk/>
          <pc:sldMk cId="1027727862" sldId="1763"/>
        </pc:sldMkLst>
      </pc:sldChg>
      <pc:sldChg chg="modSp add del mod">
        <pc:chgData name="Leo Micheli (UniRoma1)" userId="718ff7cf-2f0a-490d-8ae3-48ebd6e6c1f8" providerId="ADAL" clId="{4BFA1F3A-1898-42CE-907B-8CEE75AA4A38}" dt="2025-04-14T17:29:33.463" v="1558" actId="47"/>
        <pc:sldMkLst>
          <pc:docMk/>
          <pc:sldMk cId="288677572" sldId="1764"/>
        </pc:sldMkLst>
      </pc:sldChg>
      <pc:sldChg chg="addSp delSp modSp add mod ord delAnim">
        <pc:chgData name="Leo Micheli (UniRoma1)" userId="718ff7cf-2f0a-490d-8ae3-48ebd6e6c1f8" providerId="ADAL" clId="{4BFA1F3A-1898-42CE-907B-8CEE75AA4A38}" dt="2025-04-14T17:30:12.389" v="1567" actId="1035"/>
        <pc:sldMkLst>
          <pc:docMk/>
          <pc:sldMk cId="1272480727" sldId="1765"/>
        </pc:sldMkLst>
        <pc:spChg chg="add mod">
          <ac:chgData name="Leo Micheli (UniRoma1)" userId="718ff7cf-2f0a-490d-8ae3-48ebd6e6c1f8" providerId="ADAL" clId="{4BFA1F3A-1898-42CE-907B-8CEE75AA4A38}" dt="2025-04-14T17:21:41.592" v="1344" actId="20577"/>
          <ac:spMkLst>
            <pc:docMk/>
            <pc:sldMk cId="1272480727" sldId="1765"/>
            <ac:spMk id="3" creationId="{04F9B85E-76B7-81B0-8B68-5129B61A6E1F}"/>
          </ac:spMkLst>
        </pc:spChg>
        <pc:spChg chg="add mod">
          <ac:chgData name="Leo Micheli (UniRoma1)" userId="718ff7cf-2f0a-490d-8ae3-48ebd6e6c1f8" providerId="ADAL" clId="{4BFA1F3A-1898-42CE-907B-8CEE75AA4A38}" dt="2025-04-14T17:25:03.530" v="1463" actId="20577"/>
          <ac:spMkLst>
            <pc:docMk/>
            <pc:sldMk cId="1272480727" sldId="1765"/>
            <ac:spMk id="16" creationId="{64F8DDB1-F791-57F7-F77F-5ECD6CBE85AE}"/>
          </ac:spMkLst>
        </pc:spChg>
        <pc:spChg chg="add mod">
          <ac:chgData name="Leo Micheli (UniRoma1)" userId="718ff7cf-2f0a-490d-8ae3-48ebd6e6c1f8" providerId="ADAL" clId="{4BFA1F3A-1898-42CE-907B-8CEE75AA4A38}" dt="2025-04-14T17:27:33.005" v="1515" actId="164"/>
          <ac:spMkLst>
            <pc:docMk/>
            <pc:sldMk cId="1272480727" sldId="1765"/>
            <ac:spMk id="17" creationId="{AA45E6EC-3C2F-A0E8-E437-0B4B30AF5FF4}"/>
          </ac:spMkLst>
        </pc:spChg>
        <pc:spChg chg="add mod">
          <ac:chgData name="Leo Micheli (UniRoma1)" userId="718ff7cf-2f0a-490d-8ae3-48ebd6e6c1f8" providerId="ADAL" clId="{4BFA1F3A-1898-42CE-907B-8CEE75AA4A38}" dt="2025-04-14T17:27:33.005" v="1515" actId="164"/>
          <ac:spMkLst>
            <pc:docMk/>
            <pc:sldMk cId="1272480727" sldId="1765"/>
            <ac:spMk id="18" creationId="{4974697D-2AA2-713E-F9C4-28FD8B02D64F}"/>
          </ac:spMkLst>
        </pc:spChg>
        <pc:spChg chg="add mod">
          <ac:chgData name="Leo Micheli (UniRoma1)" userId="718ff7cf-2f0a-490d-8ae3-48ebd6e6c1f8" providerId="ADAL" clId="{4BFA1F3A-1898-42CE-907B-8CEE75AA4A38}" dt="2025-04-14T17:27:33.005" v="1515" actId="164"/>
          <ac:spMkLst>
            <pc:docMk/>
            <pc:sldMk cId="1272480727" sldId="1765"/>
            <ac:spMk id="19" creationId="{F4A77B60-B607-14EF-DA76-104BE2FA234E}"/>
          </ac:spMkLst>
        </pc:spChg>
        <pc:graphicFrameChg chg="add mod modGraphic">
          <ac:chgData name="Leo Micheli (UniRoma1)" userId="718ff7cf-2f0a-490d-8ae3-48ebd6e6c1f8" providerId="ADAL" clId="{4BFA1F3A-1898-42CE-907B-8CEE75AA4A38}" dt="2025-04-14T17:24:54.312" v="1453" actId="1076"/>
          <ac:graphicFrameMkLst>
            <pc:docMk/>
            <pc:sldMk cId="1272480727" sldId="1765"/>
            <ac:graphicFrameMk id="15" creationId="{339F542D-2798-7646-E013-618143FB9087}"/>
          </ac:graphicFrameMkLst>
        </pc:graphicFrameChg>
      </pc:sldChg>
      <pc:sldChg chg="modSp add del mod">
        <pc:chgData name="Leo Micheli (UniRoma1)" userId="718ff7cf-2f0a-490d-8ae3-48ebd6e6c1f8" providerId="ADAL" clId="{4BFA1F3A-1898-42CE-907B-8CEE75AA4A38}" dt="2025-04-14T17:28:36.871" v="1545" actId="47"/>
        <pc:sldMkLst>
          <pc:docMk/>
          <pc:sldMk cId="177104003" sldId="1766"/>
        </pc:sldMkLst>
      </pc:sldChg>
      <pc:sldChg chg="modSp add del mod">
        <pc:chgData name="Leo Micheli (UniRoma1)" userId="718ff7cf-2f0a-490d-8ae3-48ebd6e6c1f8" providerId="ADAL" clId="{4BFA1F3A-1898-42CE-907B-8CEE75AA4A38}" dt="2025-04-14T17:28:36.210" v="1544" actId="47"/>
        <pc:sldMkLst>
          <pc:docMk/>
          <pc:sldMk cId="1680007138" sldId="1767"/>
        </pc:sldMkLst>
      </pc:sldChg>
      <pc:sldChg chg="addSp delSp modSp add mod">
        <pc:chgData name="Leo Micheli (UniRoma1)" userId="718ff7cf-2f0a-490d-8ae3-48ebd6e6c1f8" providerId="ADAL" clId="{4BFA1F3A-1898-42CE-907B-8CEE75AA4A38}" dt="2025-04-14T17:29:06.416" v="1552"/>
        <pc:sldMkLst>
          <pc:docMk/>
          <pc:sldMk cId="4223949291" sldId="1768"/>
        </pc:sldMkLst>
        <pc:spChg chg="add mod ord">
          <ac:chgData name="Leo Micheli (UniRoma1)" userId="718ff7cf-2f0a-490d-8ae3-48ebd6e6c1f8" providerId="ADAL" clId="{4BFA1F3A-1898-42CE-907B-8CEE75AA4A38}" dt="2025-04-14T17:26:30.288" v="1497" actId="164"/>
          <ac:spMkLst>
            <pc:docMk/>
            <pc:sldMk cId="4223949291" sldId="1768"/>
            <ac:spMk id="6" creationId="{576E87EE-CCDA-7E61-6C5A-1CABA1CE206D}"/>
          </ac:spMkLst>
        </pc:spChg>
        <pc:spChg chg="add mod">
          <ac:chgData name="Leo Micheli (UniRoma1)" userId="718ff7cf-2f0a-490d-8ae3-48ebd6e6c1f8" providerId="ADAL" clId="{4BFA1F3A-1898-42CE-907B-8CEE75AA4A38}" dt="2025-04-14T17:26:30.288" v="1497" actId="164"/>
          <ac:spMkLst>
            <pc:docMk/>
            <pc:sldMk cId="4223949291" sldId="1768"/>
            <ac:spMk id="7" creationId="{AD98733E-BFE2-3C7D-AD1F-47CA1FDE615C}"/>
          </ac:spMkLst>
        </pc:spChg>
        <pc:spChg chg="mod">
          <ac:chgData name="Leo Micheli (UniRoma1)" userId="718ff7cf-2f0a-490d-8ae3-48ebd6e6c1f8" providerId="ADAL" clId="{4BFA1F3A-1898-42CE-907B-8CEE75AA4A38}" dt="2025-04-14T17:25:55.786" v="1487" actId="20577"/>
          <ac:spMkLst>
            <pc:docMk/>
            <pc:sldMk cId="4223949291" sldId="1768"/>
            <ac:spMk id="16" creationId="{8AA2D90C-59AA-B0D8-55F9-4B31CFF1BDF9}"/>
          </ac:spMkLst>
        </pc:spChg>
        <pc:grpChg chg="add mod ord">
          <ac:chgData name="Leo Micheli (UniRoma1)" userId="718ff7cf-2f0a-490d-8ae3-48ebd6e6c1f8" providerId="ADAL" clId="{4BFA1F3A-1898-42CE-907B-8CEE75AA4A38}" dt="2025-04-14T17:26:33.877" v="1498" actId="167"/>
          <ac:grpSpMkLst>
            <pc:docMk/>
            <pc:sldMk cId="4223949291" sldId="1768"/>
            <ac:grpSpMk id="8" creationId="{0CBA9B3E-7464-D9A3-D8F5-B5BB01844CC3}"/>
          </ac:grpSpMkLst>
        </pc:grpChg>
        <pc:graphicFrameChg chg="mod">
          <ac:chgData name="Leo Micheli (UniRoma1)" userId="718ff7cf-2f0a-490d-8ae3-48ebd6e6c1f8" providerId="ADAL" clId="{4BFA1F3A-1898-42CE-907B-8CEE75AA4A38}" dt="2025-04-14T17:29:06.416" v="1552"/>
          <ac:graphicFrameMkLst>
            <pc:docMk/>
            <pc:sldMk cId="4223949291" sldId="1768"/>
            <ac:graphicFrameMk id="15" creationId="{A1B863CF-C412-A14C-6C76-2F713943B01E}"/>
          </ac:graphicFrameMkLst>
        </pc:graphicFrameChg>
        <pc:picChg chg="add mod ord modCrop">
          <ac:chgData name="Leo Micheli (UniRoma1)" userId="718ff7cf-2f0a-490d-8ae3-48ebd6e6c1f8" providerId="ADAL" clId="{4BFA1F3A-1898-42CE-907B-8CEE75AA4A38}" dt="2025-04-14T17:26:30.288" v="1497" actId="164"/>
          <ac:picMkLst>
            <pc:docMk/>
            <pc:sldMk cId="4223949291" sldId="1768"/>
            <ac:picMk id="5" creationId="{3EF7A156-C759-B6B6-2D67-34988CBC15D8}"/>
          </ac:picMkLst>
        </pc:picChg>
      </pc:sldChg>
      <pc:sldChg chg="addSp delSp modSp add mod">
        <pc:chgData name="Leo Micheli (UniRoma1)" userId="718ff7cf-2f0a-490d-8ae3-48ebd6e6c1f8" providerId="ADAL" clId="{4BFA1F3A-1898-42CE-907B-8CEE75AA4A38}" dt="2025-04-14T17:29:28.932" v="1557"/>
        <pc:sldMkLst>
          <pc:docMk/>
          <pc:sldMk cId="965000326" sldId="1769"/>
        </pc:sldMkLst>
        <pc:spChg chg="mod">
          <ac:chgData name="Leo Micheli (UniRoma1)" userId="718ff7cf-2f0a-490d-8ae3-48ebd6e6c1f8" providerId="ADAL" clId="{4BFA1F3A-1898-42CE-907B-8CEE75AA4A38}" dt="2025-04-14T17:28:27.903" v="1533" actId="20577"/>
          <ac:spMkLst>
            <pc:docMk/>
            <pc:sldMk cId="965000326" sldId="1769"/>
            <ac:spMk id="16" creationId="{D2D8B6E1-6C4B-3AD8-00C9-C916A50325ED}"/>
          </ac:spMkLst>
        </pc:spChg>
        <pc:graphicFrameChg chg="mod">
          <ac:chgData name="Leo Micheli (UniRoma1)" userId="718ff7cf-2f0a-490d-8ae3-48ebd6e6c1f8" providerId="ADAL" clId="{4BFA1F3A-1898-42CE-907B-8CEE75AA4A38}" dt="2025-04-14T17:29:28.932" v="1557"/>
          <ac:graphicFrameMkLst>
            <pc:docMk/>
            <pc:sldMk cId="965000326" sldId="1769"/>
            <ac:graphicFrameMk id="15" creationId="{F860DCFC-961A-9E7B-23DB-5FA9835B4383}"/>
          </ac:graphicFrameMkLst>
        </pc:graphicFrameChg>
      </pc:sldChg>
    </pc:docChg>
  </pc:docChgLst>
</pc:chgInfo>
</file>

<file path=ppt/comments/modernComment_6E8_FBC459EB.xml><?xml version="1.0" encoding="utf-8"?>
<p188:cmLst xmlns:a="http://schemas.openxmlformats.org/drawingml/2006/main" xmlns:r="http://schemas.openxmlformats.org/officeDocument/2006/relationships" xmlns:p188="http://schemas.microsoft.com/office/powerpoint/2018/8/main">
  <p188:cm id="{09954382-90CB-4DEB-9BC8-1CABA650CD57}" authorId="{24408C69-72EA-6F56-3289-69BCB6429747}" status="resolved" created="2025-05-09T13:56:10.527" complete="100000">
    <pc:sldMkLst xmlns:pc="http://schemas.microsoft.com/office/powerpoint/2013/main/command">
      <pc:docMk/>
      <pc:sldMk cId="4223949291" sldId="1768"/>
    </pc:sldMkLst>
    <p188:replyLst>
      <p188:reply id="{FE31518A-FA40-4B8D-AC63-C1974A61D0AA}" authorId="{C4267CA5-EEAE-0F3C-3C19-8AFCFED27B5D}" created="2025-06-25T10:43:07.810">
        <p188:txBody>
          <a:bodyPr/>
          <a:lstStyle/>
          <a:p>
            <a:r>
              <a:rPr lang="en-US"/>
              <a:t>Now they have been aligned</a:t>
            </a:r>
          </a:p>
        </p188:txBody>
      </p188:reply>
    </p188:replyLst>
    <p188:txBody>
      <a:bodyPr/>
      <a:lstStyle/>
      <a:p>
        <a:r>
          <a:rPr lang="en-CA"/>
          <a:t>The words in this figure are not aligned. The SmartArt on the right slightly overlaps with some of the words.</a:t>
        </a:r>
      </a:p>
    </p188:txBody>
  </p188:cm>
</p188:cmLst>
</file>

<file path=ppt/comments/modernComment_6E9_3984BC86.xml><?xml version="1.0" encoding="utf-8"?>
<p188:cmLst xmlns:a="http://schemas.openxmlformats.org/drawingml/2006/main" xmlns:r="http://schemas.openxmlformats.org/officeDocument/2006/relationships" xmlns:p188="http://schemas.microsoft.com/office/powerpoint/2018/8/main">
  <p188:cm id="{A3905197-5EBF-489F-9B99-852F7C8358A3}" authorId="{24408C69-72EA-6F56-3289-69BCB6429747}" status="resolved" created="2025-05-09T13:56:31.554" complete="100000">
    <ac:deMkLst xmlns:ac="http://schemas.microsoft.com/office/drawing/2013/main/command">
      <pc:docMk xmlns:pc="http://schemas.microsoft.com/office/powerpoint/2013/main/command"/>
      <pc:sldMk xmlns:pc="http://schemas.microsoft.com/office/powerpoint/2013/main/command" cId="965000326" sldId="1769"/>
      <ac:grpSpMk id="11" creationId="{44822D6E-C439-D236-87A7-D97E5E1ED034}"/>
    </ac:deMkLst>
    <p188:replyLst>
      <p188:reply id="{96F54C0C-9368-4C0E-9271-39C228BA2055}" authorId="{C4267CA5-EEAE-0F3C-3C19-8AFCFED27B5D}" created="2025-06-25T10:36:46.232">
        <p188:txBody>
          <a:bodyPr/>
          <a:lstStyle/>
          <a:p>
            <a:r>
              <a:rPr lang="en-US"/>
              <a:t>All words are aligned now</a:t>
            </a:r>
          </a:p>
        </p188:txBody>
      </p188:reply>
    </p188:replyLst>
    <p188:txBody>
      <a:bodyPr/>
      <a:lstStyle/>
      <a:p>
        <a:r>
          <a:rPr lang="en-CA"/>
          <a:t>The words in this figure are not aligned. The SmartArt on the right slightly overlaps with some of the words.</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245DD4-BCA1-4753-9DB7-F5A61ADCFF0A}"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BB45D104-F021-4AB8-A5EA-13DF103C28FF}">
      <dgm:prSet phldrT="[Text]"/>
      <dgm:spPr/>
      <dgm:t>
        <a:bodyPr/>
        <a:lstStyle/>
        <a:p>
          <a:r>
            <a:rPr lang="en-US" b="1"/>
            <a:t>Site Assessment</a:t>
          </a:r>
        </a:p>
      </dgm:t>
    </dgm:pt>
    <dgm:pt modelId="{2293A183-6EA0-474E-AFD5-ADB9ECA7B7A6}" type="parTrans" cxnId="{3CDC5B17-ED78-4302-B5B3-FD1B6217F01B}">
      <dgm:prSet/>
      <dgm:spPr/>
      <dgm:t>
        <a:bodyPr/>
        <a:lstStyle/>
        <a:p>
          <a:endParaRPr lang="en-US"/>
        </a:p>
      </dgm:t>
    </dgm:pt>
    <dgm:pt modelId="{CB423643-67B6-4F27-8320-77E92D7642F6}" type="sibTrans" cxnId="{3CDC5B17-ED78-4302-B5B3-FD1B6217F01B}">
      <dgm:prSet/>
      <dgm:spPr/>
      <dgm:t>
        <a:bodyPr/>
        <a:lstStyle/>
        <a:p>
          <a:endParaRPr lang="en-US"/>
        </a:p>
      </dgm:t>
    </dgm:pt>
    <dgm:pt modelId="{63B6696F-7F23-49EE-B37A-29EC682EACA6}">
      <dgm:prSet phldrT="[Text]"/>
      <dgm:spPr/>
      <dgm:t>
        <a:bodyPr/>
        <a:lstStyle/>
        <a:p>
          <a:r>
            <a:rPr lang="en-US"/>
            <a:t>Assess local snow, wind, UV, fog, and terrain conditions.</a:t>
          </a:r>
        </a:p>
      </dgm:t>
    </dgm:pt>
    <dgm:pt modelId="{1CBABD9C-6F23-4488-924C-FC84A829FD6D}" type="parTrans" cxnId="{79EDFC2E-2882-4065-9F5F-221E81CD67E7}">
      <dgm:prSet/>
      <dgm:spPr/>
      <dgm:t>
        <a:bodyPr/>
        <a:lstStyle/>
        <a:p>
          <a:endParaRPr lang="en-US"/>
        </a:p>
      </dgm:t>
    </dgm:pt>
    <dgm:pt modelId="{13719512-C148-4F58-A09E-EA5293BCF323}" type="sibTrans" cxnId="{79EDFC2E-2882-4065-9F5F-221E81CD67E7}">
      <dgm:prSet/>
      <dgm:spPr/>
      <dgm:t>
        <a:bodyPr/>
        <a:lstStyle/>
        <a:p>
          <a:endParaRPr lang="en-US"/>
        </a:p>
      </dgm:t>
    </dgm:pt>
    <dgm:pt modelId="{B056D74E-C77A-4839-9B83-BCBF88C146DD}">
      <dgm:prSet phldrT="[Text]" custT="1"/>
      <dgm:spPr/>
      <dgm:t>
        <a:bodyPr/>
        <a:lstStyle/>
        <a:p>
          <a:r>
            <a:rPr lang="it-IT" sz="700" b="1" kern="1200">
              <a:solidFill>
                <a:prstClr val="white"/>
              </a:solidFill>
              <a:latin typeface="Segoe UI"/>
              <a:ea typeface="Arial"/>
              <a:cs typeface="Arial"/>
            </a:rPr>
            <a:t>O</a:t>
          </a:r>
          <a:r>
            <a:rPr lang="en-US" sz="700" b="1" kern="1200" err="1">
              <a:solidFill>
                <a:prstClr val="white"/>
              </a:solidFill>
              <a:latin typeface="Segoe UI"/>
              <a:ea typeface="Arial"/>
              <a:cs typeface="Arial"/>
            </a:rPr>
            <a:t>ptimisation</a:t>
          </a:r>
          <a:r>
            <a:rPr lang="en-US" sz="700" b="1" kern="1200">
              <a:solidFill>
                <a:prstClr val="white"/>
              </a:solidFill>
              <a:latin typeface="Segoe UI"/>
              <a:ea typeface="Arial"/>
              <a:cs typeface="Arial"/>
            </a:rPr>
            <a:t> </a:t>
          </a:r>
          <a:r>
            <a:rPr lang="en-US" sz="700" b="1" kern="1200"/>
            <a:t>of module design and BOM</a:t>
          </a:r>
          <a:endParaRPr lang="en-US" sz="700" kern="1200"/>
        </a:p>
      </dgm:t>
    </dgm:pt>
    <dgm:pt modelId="{1A039E5F-8190-463C-8FD7-61BC4769D62C}" type="parTrans" cxnId="{10833DA8-81D0-4682-9920-74EA96305AAB}">
      <dgm:prSet/>
      <dgm:spPr/>
      <dgm:t>
        <a:bodyPr/>
        <a:lstStyle/>
        <a:p>
          <a:endParaRPr lang="en-US"/>
        </a:p>
      </dgm:t>
    </dgm:pt>
    <dgm:pt modelId="{1462030F-815F-4983-B6E3-961C03AD0E5F}" type="sibTrans" cxnId="{10833DA8-81D0-4682-9920-74EA96305AAB}">
      <dgm:prSet/>
      <dgm:spPr/>
      <dgm:t>
        <a:bodyPr/>
        <a:lstStyle/>
        <a:p>
          <a:endParaRPr lang="en-US"/>
        </a:p>
      </dgm:t>
    </dgm:pt>
    <dgm:pt modelId="{8AE7C8E6-39FA-4610-BDEF-6BDBDFF440C4}">
      <dgm:prSet phldrT="[Text]"/>
      <dgm:spPr/>
      <dgm:t>
        <a:bodyPr/>
        <a:lstStyle/>
        <a:p>
          <a:r>
            <a:rPr lang="en-US"/>
            <a:t>Use designs that facilitate snow shedding (e.g., frameless, glass/glass…).</a:t>
          </a:r>
        </a:p>
      </dgm:t>
    </dgm:pt>
    <dgm:pt modelId="{DAB6AC6B-E125-435F-B7D0-C7644081CBC2}" type="parTrans" cxnId="{358582BB-E211-4BB0-B708-BCB06F2B1D8D}">
      <dgm:prSet/>
      <dgm:spPr/>
      <dgm:t>
        <a:bodyPr/>
        <a:lstStyle/>
        <a:p>
          <a:endParaRPr lang="en-US"/>
        </a:p>
      </dgm:t>
    </dgm:pt>
    <dgm:pt modelId="{A0F172EA-DA38-4E40-993D-20246704E7E9}" type="sibTrans" cxnId="{358582BB-E211-4BB0-B708-BCB06F2B1D8D}">
      <dgm:prSet/>
      <dgm:spPr/>
      <dgm:t>
        <a:bodyPr/>
        <a:lstStyle/>
        <a:p>
          <a:endParaRPr lang="en-US"/>
        </a:p>
      </dgm:t>
    </dgm:pt>
    <dgm:pt modelId="{71DDDF25-350A-4445-9C48-B8FD8F1EFD2D}">
      <dgm:prSet phldrT="[Text]"/>
      <dgm:spPr/>
      <dgm:t>
        <a:bodyPr/>
        <a:lstStyle/>
        <a:p>
          <a:r>
            <a:rPr lang="en-US" b="1"/>
            <a:t>System Design</a:t>
          </a:r>
        </a:p>
      </dgm:t>
    </dgm:pt>
    <dgm:pt modelId="{0BB87EEB-59AC-4461-9492-EFEF87E08581}" type="parTrans" cxnId="{E727107A-DB20-4D74-8344-A54AE4602B1E}">
      <dgm:prSet/>
      <dgm:spPr/>
      <dgm:t>
        <a:bodyPr/>
        <a:lstStyle/>
        <a:p>
          <a:endParaRPr lang="en-US"/>
        </a:p>
      </dgm:t>
    </dgm:pt>
    <dgm:pt modelId="{C9707B1F-136C-4710-A69C-4018C20BF995}" type="sibTrans" cxnId="{E727107A-DB20-4D74-8344-A54AE4602B1E}">
      <dgm:prSet/>
      <dgm:spPr/>
      <dgm:t>
        <a:bodyPr/>
        <a:lstStyle/>
        <a:p>
          <a:endParaRPr lang="en-US"/>
        </a:p>
      </dgm:t>
    </dgm:pt>
    <dgm:pt modelId="{FA2079A6-D9FA-450F-9B43-2474322647A2}">
      <dgm:prSet phldrT="[Text]"/>
      <dgm:spPr/>
      <dgm:t>
        <a:bodyPr/>
        <a:lstStyle/>
        <a:p>
          <a:r>
            <a:rPr lang="en-US" sz="1100" kern="1200"/>
            <a:t>Use steep tilt and high clearance for snow shedding</a:t>
          </a:r>
        </a:p>
      </dgm:t>
    </dgm:pt>
    <dgm:pt modelId="{E4166110-3AA4-49A5-9835-1E8AAD0BE61B}" type="parTrans" cxnId="{377C49AC-F7EA-48BB-B9E6-C45190E80945}">
      <dgm:prSet/>
      <dgm:spPr/>
      <dgm:t>
        <a:bodyPr/>
        <a:lstStyle/>
        <a:p>
          <a:endParaRPr lang="en-US"/>
        </a:p>
      </dgm:t>
    </dgm:pt>
    <dgm:pt modelId="{F77A6346-A972-4000-8DE3-FA60F3ADCB79}" type="sibTrans" cxnId="{377C49AC-F7EA-48BB-B9E6-C45190E80945}">
      <dgm:prSet/>
      <dgm:spPr/>
      <dgm:t>
        <a:bodyPr/>
        <a:lstStyle/>
        <a:p>
          <a:endParaRPr lang="en-US"/>
        </a:p>
      </dgm:t>
    </dgm:pt>
    <dgm:pt modelId="{EF0BEBC2-C572-400E-ADF8-E2286F0C677C}">
      <dgm:prSet/>
      <dgm:spPr/>
      <dgm:t>
        <a:bodyPr/>
        <a:lstStyle/>
        <a:p>
          <a:r>
            <a:rPr lang="en-US"/>
            <a:t>Evaluate risks like avalanches, ice, frost, and site accessibility.</a:t>
          </a:r>
        </a:p>
      </dgm:t>
    </dgm:pt>
    <dgm:pt modelId="{2856C75D-4BEF-4E31-8CFB-2B927A1DD40E}" type="parTrans" cxnId="{BA22A530-4605-45F8-970C-B3CBF7934E6D}">
      <dgm:prSet/>
      <dgm:spPr/>
      <dgm:t>
        <a:bodyPr/>
        <a:lstStyle/>
        <a:p>
          <a:endParaRPr lang="en-US"/>
        </a:p>
      </dgm:t>
    </dgm:pt>
    <dgm:pt modelId="{4592DB43-2330-4F02-9997-CB594AA209BF}" type="sibTrans" cxnId="{BA22A530-4605-45F8-970C-B3CBF7934E6D}">
      <dgm:prSet/>
      <dgm:spPr/>
      <dgm:t>
        <a:bodyPr/>
        <a:lstStyle/>
        <a:p>
          <a:endParaRPr lang="en-US"/>
        </a:p>
      </dgm:t>
    </dgm:pt>
    <dgm:pt modelId="{CCF6EA4A-3388-477F-9C13-DDBABE2933D7}">
      <dgm:prSet/>
      <dgm:spPr/>
      <dgm:t>
        <a:bodyPr/>
        <a:lstStyle/>
        <a:p>
          <a:r>
            <a:rPr lang="en-US"/>
            <a:t>Consider components &amp; designs less prone to high-UV, snow and/or cold induced stress (e.g., multi wire/busbar modules, thicker joints).</a:t>
          </a:r>
        </a:p>
      </dgm:t>
    </dgm:pt>
    <dgm:pt modelId="{27D9CB76-E719-4B5A-BA1F-E101565992B9}" type="parTrans" cxnId="{3FF0AB30-6F05-4808-8FDB-EDBC43184428}">
      <dgm:prSet/>
      <dgm:spPr/>
      <dgm:t>
        <a:bodyPr/>
        <a:lstStyle/>
        <a:p>
          <a:endParaRPr lang="en-US"/>
        </a:p>
      </dgm:t>
    </dgm:pt>
    <dgm:pt modelId="{2DE6C914-B7C4-4AD3-9E56-27F53D8F4832}" type="sibTrans" cxnId="{3FF0AB30-6F05-4808-8FDB-EDBC43184428}">
      <dgm:prSet/>
      <dgm:spPr/>
      <dgm:t>
        <a:bodyPr/>
        <a:lstStyle/>
        <a:p>
          <a:endParaRPr lang="en-US"/>
        </a:p>
      </dgm:t>
    </dgm:pt>
    <dgm:pt modelId="{1E82816E-9CF8-401F-BFE0-C3321C7E1360}">
      <dgm:prSet custT="1"/>
      <dgm:spPr/>
      <dgm:t>
        <a:bodyPr/>
        <a:lstStyle/>
        <a:p>
          <a:r>
            <a:rPr lang="en-US" sz="1100" kern="1200"/>
            <a:t>Choose structures adapted to </a:t>
          </a:r>
          <a:r>
            <a:rPr lang="en-US" sz="1100" kern="1200">
              <a:solidFill>
                <a:srgbClr val="F4821F">
                  <a:hueOff val="0"/>
                  <a:satOff val="0"/>
                  <a:lumOff val="0"/>
                  <a:alphaOff val="0"/>
                </a:srgbClr>
              </a:solidFill>
              <a:latin typeface="Segoe UI"/>
              <a:ea typeface="Arial"/>
              <a:cs typeface="Arial"/>
            </a:rPr>
            <a:t>frost heave; consider </a:t>
          </a:r>
          <a:r>
            <a:rPr lang="en-US" sz="1100" kern="1200"/>
            <a:t>snow fences.</a:t>
          </a:r>
        </a:p>
      </dgm:t>
    </dgm:pt>
    <dgm:pt modelId="{A78C95D0-06DF-43C4-BCD3-D12A173ACEFA}" type="parTrans" cxnId="{1DD418A0-3FDE-47D1-B5E3-4D2C36DCC013}">
      <dgm:prSet/>
      <dgm:spPr/>
      <dgm:t>
        <a:bodyPr/>
        <a:lstStyle/>
        <a:p>
          <a:endParaRPr lang="en-US"/>
        </a:p>
      </dgm:t>
    </dgm:pt>
    <dgm:pt modelId="{5A3F833F-2C93-4732-90AA-6B344AB3C648}" type="sibTrans" cxnId="{1DD418A0-3FDE-47D1-B5E3-4D2C36DCC013}">
      <dgm:prSet/>
      <dgm:spPr/>
      <dgm:t>
        <a:bodyPr/>
        <a:lstStyle/>
        <a:p>
          <a:endParaRPr lang="en-US"/>
        </a:p>
      </dgm:t>
    </dgm:pt>
    <dgm:pt modelId="{6286555E-78C9-4174-88AC-565A2B63AF53}" type="pres">
      <dgm:prSet presAssocID="{3C245DD4-BCA1-4753-9DB7-F5A61ADCFF0A}" presName="linearFlow" presStyleCnt="0">
        <dgm:presLayoutVars>
          <dgm:dir/>
          <dgm:animLvl val="lvl"/>
          <dgm:resizeHandles val="exact"/>
        </dgm:presLayoutVars>
      </dgm:prSet>
      <dgm:spPr/>
    </dgm:pt>
    <dgm:pt modelId="{C829CD3F-5C23-48EB-B3AA-27F866BDA418}" type="pres">
      <dgm:prSet presAssocID="{BB45D104-F021-4AB8-A5EA-13DF103C28FF}" presName="composite" presStyleCnt="0"/>
      <dgm:spPr/>
    </dgm:pt>
    <dgm:pt modelId="{398AB285-9524-49E0-8887-65F11FE2DFF6}" type="pres">
      <dgm:prSet presAssocID="{BB45D104-F021-4AB8-A5EA-13DF103C28FF}" presName="parentText" presStyleLbl="alignNode1" presStyleIdx="0" presStyleCnt="3">
        <dgm:presLayoutVars>
          <dgm:chMax val="1"/>
          <dgm:bulletEnabled val="1"/>
        </dgm:presLayoutVars>
      </dgm:prSet>
      <dgm:spPr/>
    </dgm:pt>
    <dgm:pt modelId="{852CCFA6-969E-4603-979A-F2FB7B4CABA3}" type="pres">
      <dgm:prSet presAssocID="{BB45D104-F021-4AB8-A5EA-13DF103C28FF}" presName="descendantText" presStyleLbl="alignAcc1" presStyleIdx="0" presStyleCnt="3">
        <dgm:presLayoutVars>
          <dgm:bulletEnabled val="1"/>
        </dgm:presLayoutVars>
      </dgm:prSet>
      <dgm:spPr/>
    </dgm:pt>
    <dgm:pt modelId="{19DB7CC5-9B65-46B8-A6C0-739649BBC3CB}" type="pres">
      <dgm:prSet presAssocID="{CB423643-67B6-4F27-8320-77E92D7642F6}" presName="sp" presStyleCnt="0"/>
      <dgm:spPr/>
    </dgm:pt>
    <dgm:pt modelId="{25E40224-3C37-4865-8EBF-6990BDE5FD6C}" type="pres">
      <dgm:prSet presAssocID="{B056D74E-C77A-4839-9B83-BCBF88C146DD}" presName="composite" presStyleCnt="0"/>
      <dgm:spPr/>
    </dgm:pt>
    <dgm:pt modelId="{FD39799B-4A27-4F6F-A67B-05B8159CD0F9}" type="pres">
      <dgm:prSet presAssocID="{B056D74E-C77A-4839-9B83-BCBF88C146DD}" presName="parentText" presStyleLbl="alignNode1" presStyleIdx="1" presStyleCnt="3">
        <dgm:presLayoutVars>
          <dgm:chMax val="1"/>
          <dgm:bulletEnabled val="1"/>
        </dgm:presLayoutVars>
      </dgm:prSet>
      <dgm:spPr/>
    </dgm:pt>
    <dgm:pt modelId="{0398AC7E-A498-4C95-9964-6DDD786FDB87}" type="pres">
      <dgm:prSet presAssocID="{B056D74E-C77A-4839-9B83-BCBF88C146DD}" presName="descendantText" presStyleLbl="alignAcc1" presStyleIdx="1" presStyleCnt="3">
        <dgm:presLayoutVars>
          <dgm:bulletEnabled val="1"/>
        </dgm:presLayoutVars>
      </dgm:prSet>
      <dgm:spPr/>
    </dgm:pt>
    <dgm:pt modelId="{29362242-1198-4BB8-ACD2-A459A27CC767}" type="pres">
      <dgm:prSet presAssocID="{1462030F-815F-4983-B6E3-961C03AD0E5F}" presName="sp" presStyleCnt="0"/>
      <dgm:spPr/>
    </dgm:pt>
    <dgm:pt modelId="{67146462-9775-4348-AEDB-9CBC4372C0EC}" type="pres">
      <dgm:prSet presAssocID="{71DDDF25-350A-4445-9C48-B8FD8F1EFD2D}" presName="composite" presStyleCnt="0"/>
      <dgm:spPr/>
    </dgm:pt>
    <dgm:pt modelId="{125786E3-6C17-4496-938F-78D015CF6607}" type="pres">
      <dgm:prSet presAssocID="{71DDDF25-350A-4445-9C48-B8FD8F1EFD2D}" presName="parentText" presStyleLbl="alignNode1" presStyleIdx="2" presStyleCnt="3">
        <dgm:presLayoutVars>
          <dgm:chMax val="1"/>
          <dgm:bulletEnabled val="1"/>
        </dgm:presLayoutVars>
      </dgm:prSet>
      <dgm:spPr/>
    </dgm:pt>
    <dgm:pt modelId="{26347BF5-D850-459B-9F14-DC1E8774B54E}" type="pres">
      <dgm:prSet presAssocID="{71DDDF25-350A-4445-9C48-B8FD8F1EFD2D}" presName="descendantText" presStyleLbl="alignAcc1" presStyleIdx="2" presStyleCnt="3">
        <dgm:presLayoutVars>
          <dgm:bulletEnabled val="1"/>
        </dgm:presLayoutVars>
      </dgm:prSet>
      <dgm:spPr/>
    </dgm:pt>
  </dgm:ptLst>
  <dgm:cxnLst>
    <dgm:cxn modelId="{3CDC5B17-ED78-4302-B5B3-FD1B6217F01B}" srcId="{3C245DD4-BCA1-4753-9DB7-F5A61ADCFF0A}" destId="{BB45D104-F021-4AB8-A5EA-13DF103C28FF}" srcOrd="0" destOrd="0" parTransId="{2293A183-6EA0-474E-AFD5-ADB9ECA7B7A6}" sibTransId="{CB423643-67B6-4F27-8320-77E92D7642F6}"/>
    <dgm:cxn modelId="{79EDFC2E-2882-4065-9F5F-221E81CD67E7}" srcId="{BB45D104-F021-4AB8-A5EA-13DF103C28FF}" destId="{63B6696F-7F23-49EE-B37A-29EC682EACA6}" srcOrd="0" destOrd="0" parTransId="{1CBABD9C-6F23-4488-924C-FC84A829FD6D}" sibTransId="{13719512-C148-4F58-A09E-EA5293BCF323}"/>
    <dgm:cxn modelId="{4AB0902F-1DFA-4152-986E-8E629E2C365E}" type="presOf" srcId="{3C245DD4-BCA1-4753-9DB7-F5A61ADCFF0A}" destId="{6286555E-78C9-4174-88AC-565A2B63AF53}" srcOrd="0" destOrd="0" presId="urn:microsoft.com/office/officeart/2005/8/layout/chevron2"/>
    <dgm:cxn modelId="{BA22A530-4605-45F8-970C-B3CBF7934E6D}" srcId="{BB45D104-F021-4AB8-A5EA-13DF103C28FF}" destId="{EF0BEBC2-C572-400E-ADF8-E2286F0C677C}" srcOrd="1" destOrd="0" parTransId="{2856C75D-4BEF-4E31-8CFB-2B927A1DD40E}" sibTransId="{4592DB43-2330-4F02-9997-CB594AA209BF}"/>
    <dgm:cxn modelId="{3FF0AB30-6F05-4808-8FDB-EDBC43184428}" srcId="{B056D74E-C77A-4839-9B83-BCBF88C146DD}" destId="{CCF6EA4A-3388-477F-9C13-DDBABE2933D7}" srcOrd="1" destOrd="0" parTransId="{27D9CB76-E719-4B5A-BA1F-E101565992B9}" sibTransId="{2DE6C914-B7C4-4AD3-9E56-27F53D8F4832}"/>
    <dgm:cxn modelId="{1929C238-13C6-452B-9911-83D09A3DCF13}" type="presOf" srcId="{FA2079A6-D9FA-450F-9B43-2474322647A2}" destId="{26347BF5-D850-459B-9F14-DC1E8774B54E}" srcOrd="0" destOrd="0" presId="urn:microsoft.com/office/officeart/2005/8/layout/chevron2"/>
    <dgm:cxn modelId="{208E0154-0A90-4CA1-AEB8-B44BEDC01E4C}" type="presOf" srcId="{71DDDF25-350A-4445-9C48-B8FD8F1EFD2D}" destId="{125786E3-6C17-4496-938F-78D015CF6607}" srcOrd="0" destOrd="0" presId="urn:microsoft.com/office/officeart/2005/8/layout/chevron2"/>
    <dgm:cxn modelId="{E727107A-DB20-4D74-8344-A54AE4602B1E}" srcId="{3C245DD4-BCA1-4753-9DB7-F5A61ADCFF0A}" destId="{71DDDF25-350A-4445-9C48-B8FD8F1EFD2D}" srcOrd="2" destOrd="0" parTransId="{0BB87EEB-59AC-4461-9492-EFEF87E08581}" sibTransId="{C9707B1F-136C-4710-A69C-4018C20BF995}"/>
    <dgm:cxn modelId="{AE00565A-19B8-4E20-B924-009CCA6483A9}" type="presOf" srcId="{B056D74E-C77A-4839-9B83-BCBF88C146DD}" destId="{FD39799B-4A27-4F6F-A67B-05B8159CD0F9}" srcOrd="0" destOrd="0" presId="urn:microsoft.com/office/officeart/2005/8/layout/chevron2"/>
    <dgm:cxn modelId="{F9722A88-CE26-4FDA-94CB-B5E2C459EE91}" type="presOf" srcId="{63B6696F-7F23-49EE-B37A-29EC682EACA6}" destId="{852CCFA6-969E-4603-979A-F2FB7B4CABA3}" srcOrd="0" destOrd="0" presId="urn:microsoft.com/office/officeart/2005/8/layout/chevron2"/>
    <dgm:cxn modelId="{73F48894-ED71-4B13-82AF-BA71DFDA477B}" type="presOf" srcId="{BB45D104-F021-4AB8-A5EA-13DF103C28FF}" destId="{398AB285-9524-49E0-8887-65F11FE2DFF6}" srcOrd="0" destOrd="0" presId="urn:microsoft.com/office/officeart/2005/8/layout/chevron2"/>
    <dgm:cxn modelId="{1DD418A0-3FDE-47D1-B5E3-4D2C36DCC013}" srcId="{71DDDF25-350A-4445-9C48-B8FD8F1EFD2D}" destId="{1E82816E-9CF8-401F-BFE0-C3321C7E1360}" srcOrd="1" destOrd="0" parTransId="{A78C95D0-06DF-43C4-BCD3-D12A173ACEFA}" sibTransId="{5A3F833F-2C93-4732-90AA-6B344AB3C648}"/>
    <dgm:cxn modelId="{A09449A4-9168-468B-B36C-8DF3675C4470}" type="presOf" srcId="{1E82816E-9CF8-401F-BFE0-C3321C7E1360}" destId="{26347BF5-D850-459B-9F14-DC1E8774B54E}" srcOrd="0" destOrd="1" presId="urn:microsoft.com/office/officeart/2005/8/layout/chevron2"/>
    <dgm:cxn modelId="{10833DA8-81D0-4682-9920-74EA96305AAB}" srcId="{3C245DD4-BCA1-4753-9DB7-F5A61ADCFF0A}" destId="{B056D74E-C77A-4839-9B83-BCBF88C146DD}" srcOrd="1" destOrd="0" parTransId="{1A039E5F-8190-463C-8FD7-61BC4769D62C}" sibTransId="{1462030F-815F-4983-B6E3-961C03AD0E5F}"/>
    <dgm:cxn modelId="{377C49AC-F7EA-48BB-B9E6-C45190E80945}" srcId="{71DDDF25-350A-4445-9C48-B8FD8F1EFD2D}" destId="{FA2079A6-D9FA-450F-9B43-2474322647A2}" srcOrd="0" destOrd="0" parTransId="{E4166110-3AA4-49A5-9835-1E8AAD0BE61B}" sibTransId="{F77A6346-A972-4000-8DE3-FA60F3ADCB79}"/>
    <dgm:cxn modelId="{DB6208B6-A906-4893-8F1E-4D87C09D35A5}" type="presOf" srcId="{EF0BEBC2-C572-400E-ADF8-E2286F0C677C}" destId="{852CCFA6-969E-4603-979A-F2FB7B4CABA3}" srcOrd="0" destOrd="1" presId="urn:microsoft.com/office/officeart/2005/8/layout/chevron2"/>
    <dgm:cxn modelId="{358582BB-E211-4BB0-B708-BCB06F2B1D8D}" srcId="{B056D74E-C77A-4839-9B83-BCBF88C146DD}" destId="{8AE7C8E6-39FA-4610-BDEF-6BDBDFF440C4}" srcOrd="0" destOrd="0" parTransId="{DAB6AC6B-E125-435F-B7D0-C7644081CBC2}" sibTransId="{A0F172EA-DA38-4E40-993D-20246704E7E9}"/>
    <dgm:cxn modelId="{57D203D6-4DAA-41CB-8D90-4B91EF6845BA}" type="presOf" srcId="{CCF6EA4A-3388-477F-9C13-DDBABE2933D7}" destId="{0398AC7E-A498-4C95-9964-6DDD786FDB87}" srcOrd="0" destOrd="1" presId="urn:microsoft.com/office/officeart/2005/8/layout/chevron2"/>
    <dgm:cxn modelId="{C9742EF0-186A-4731-9E2D-CFAE03DC006D}" type="presOf" srcId="{8AE7C8E6-39FA-4610-BDEF-6BDBDFF440C4}" destId="{0398AC7E-A498-4C95-9964-6DDD786FDB87}" srcOrd="0" destOrd="0" presId="urn:microsoft.com/office/officeart/2005/8/layout/chevron2"/>
    <dgm:cxn modelId="{167C23E6-CB92-4E8E-A9A1-071131FF88CA}" type="presParOf" srcId="{6286555E-78C9-4174-88AC-565A2B63AF53}" destId="{C829CD3F-5C23-48EB-B3AA-27F866BDA418}" srcOrd="0" destOrd="0" presId="urn:microsoft.com/office/officeart/2005/8/layout/chevron2"/>
    <dgm:cxn modelId="{CCC3663E-500E-405A-8962-B7CA45D0B77F}" type="presParOf" srcId="{C829CD3F-5C23-48EB-B3AA-27F866BDA418}" destId="{398AB285-9524-49E0-8887-65F11FE2DFF6}" srcOrd="0" destOrd="0" presId="urn:microsoft.com/office/officeart/2005/8/layout/chevron2"/>
    <dgm:cxn modelId="{A0B858D4-FFCD-4AB3-87AE-E1D9806875B7}" type="presParOf" srcId="{C829CD3F-5C23-48EB-B3AA-27F866BDA418}" destId="{852CCFA6-969E-4603-979A-F2FB7B4CABA3}" srcOrd="1" destOrd="0" presId="urn:microsoft.com/office/officeart/2005/8/layout/chevron2"/>
    <dgm:cxn modelId="{D046B1A0-D83D-49C6-ABAD-C972F24E2EE8}" type="presParOf" srcId="{6286555E-78C9-4174-88AC-565A2B63AF53}" destId="{19DB7CC5-9B65-46B8-A6C0-739649BBC3CB}" srcOrd="1" destOrd="0" presId="urn:microsoft.com/office/officeart/2005/8/layout/chevron2"/>
    <dgm:cxn modelId="{E31F2146-3020-409F-9D0E-58EE434FAC1C}" type="presParOf" srcId="{6286555E-78C9-4174-88AC-565A2B63AF53}" destId="{25E40224-3C37-4865-8EBF-6990BDE5FD6C}" srcOrd="2" destOrd="0" presId="urn:microsoft.com/office/officeart/2005/8/layout/chevron2"/>
    <dgm:cxn modelId="{A81A098A-9FB0-406F-9A20-864984F5FAF5}" type="presParOf" srcId="{25E40224-3C37-4865-8EBF-6990BDE5FD6C}" destId="{FD39799B-4A27-4F6F-A67B-05B8159CD0F9}" srcOrd="0" destOrd="0" presId="urn:microsoft.com/office/officeart/2005/8/layout/chevron2"/>
    <dgm:cxn modelId="{05C90ADE-E1E9-4485-9B7A-24FFE3C8754C}" type="presParOf" srcId="{25E40224-3C37-4865-8EBF-6990BDE5FD6C}" destId="{0398AC7E-A498-4C95-9964-6DDD786FDB87}" srcOrd="1" destOrd="0" presId="urn:microsoft.com/office/officeart/2005/8/layout/chevron2"/>
    <dgm:cxn modelId="{2222BAD4-7CFC-4F37-886E-D82CD30F8403}" type="presParOf" srcId="{6286555E-78C9-4174-88AC-565A2B63AF53}" destId="{29362242-1198-4BB8-ACD2-A459A27CC767}" srcOrd="3" destOrd="0" presId="urn:microsoft.com/office/officeart/2005/8/layout/chevron2"/>
    <dgm:cxn modelId="{1D9BFDE7-4EFC-42BC-80CE-B9B804672EE6}" type="presParOf" srcId="{6286555E-78C9-4174-88AC-565A2B63AF53}" destId="{67146462-9775-4348-AEDB-9CBC4372C0EC}" srcOrd="4" destOrd="0" presId="urn:microsoft.com/office/officeart/2005/8/layout/chevron2"/>
    <dgm:cxn modelId="{B9ADA213-9DF5-45FF-A55C-95BB019394B0}" type="presParOf" srcId="{67146462-9775-4348-AEDB-9CBC4372C0EC}" destId="{125786E3-6C17-4496-938F-78D015CF6607}" srcOrd="0" destOrd="0" presId="urn:microsoft.com/office/officeart/2005/8/layout/chevron2"/>
    <dgm:cxn modelId="{EE6F86F3-1565-4470-ABA3-1E3048A805DD}" type="presParOf" srcId="{67146462-9775-4348-AEDB-9CBC4372C0EC}" destId="{26347BF5-D850-459B-9F14-DC1E8774B54E}"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C245DD4-BCA1-4753-9DB7-F5A61ADCFF0A}"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BB45D104-F021-4AB8-A5EA-13DF103C28FF}">
      <dgm:prSet phldrT="[Text]"/>
      <dgm:spPr/>
      <dgm:t>
        <a:bodyPr/>
        <a:lstStyle/>
        <a:p>
          <a:r>
            <a:rPr lang="en-US" b="1"/>
            <a:t>Site Assessment</a:t>
          </a:r>
        </a:p>
      </dgm:t>
    </dgm:pt>
    <dgm:pt modelId="{2293A183-6EA0-474E-AFD5-ADB9ECA7B7A6}" type="parTrans" cxnId="{3CDC5B17-ED78-4302-B5B3-FD1B6217F01B}">
      <dgm:prSet/>
      <dgm:spPr/>
      <dgm:t>
        <a:bodyPr/>
        <a:lstStyle/>
        <a:p>
          <a:endParaRPr lang="en-US"/>
        </a:p>
      </dgm:t>
    </dgm:pt>
    <dgm:pt modelId="{CB423643-67B6-4F27-8320-77E92D7642F6}" type="sibTrans" cxnId="{3CDC5B17-ED78-4302-B5B3-FD1B6217F01B}">
      <dgm:prSet/>
      <dgm:spPr/>
      <dgm:t>
        <a:bodyPr/>
        <a:lstStyle/>
        <a:p>
          <a:endParaRPr lang="en-US"/>
        </a:p>
      </dgm:t>
    </dgm:pt>
    <dgm:pt modelId="{63B6696F-7F23-49EE-B37A-29EC682EACA6}">
      <dgm:prSet phldrT="[Text]"/>
      <dgm:spPr/>
      <dgm:t>
        <a:bodyPr/>
        <a:lstStyle/>
        <a:p>
          <a:r>
            <a:rPr lang="en-US"/>
            <a:t>Assess soiling, temperature, wind, and soil properties early.</a:t>
          </a:r>
        </a:p>
      </dgm:t>
    </dgm:pt>
    <dgm:pt modelId="{1CBABD9C-6F23-4488-924C-FC84A829FD6D}" type="parTrans" cxnId="{79EDFC2E-2882-4065-9F5F-221E81CD67E7}">
      <dgm:prSet/>
      <dgm:spPr/>
      <dgm:t>
        <a:bodyPr/>
        <a:lstStyle/>
        <a:p>
          <a:endParaRPr lang="en-US"/>
        </a:p>
      </dgm:t>
    </dgm:pt>
    <dgm:pt modelId="{13719512-C148-4F58-A09E-EA5293BCF323}" type="sibTrans" cxnId="{79EDFC2E-2882-4065-9F5F-221E81CD67E7}">
      <dgm:prSet/>
      <dgm:spPr/>
      <dgm:t>
        <a:bodyPr/>
        <a:lstStyle/>
        <a:p>
          <a:endParaRPr lang="en-US"/>
        </a:p>
      </dgm:t>
    </dgm:pt>
    <dgm:pt modelId="{B056D74E-C77A-4839-9B83-BCBF88C146DD}">
      <dgm:prSet phldrT="[Text]" custT="1"/>
      <dgm:spPr/>
      <dgm:t>
        <a:bodyPr/>
        <a:lstStyle/>
        <a:p>
          <a:r>
            <a:rPr lang="it-IT" sz="700" b="1" kern="1200">
              <a:solidFill>
                <a:prstClr val="white"/>
              </a:solidFill>
              <a:latin typeface="Segoe UI"/>
              <a:ea typeface="Arial"/>
              <a:cs typeface="Arial"/>
            </a:rPr>
            <a:t>O</a:t>
          </a:r>
          <a:r>
            <a:rPr lang="en-US" sz="700" b="1" kern="1200" err="1">
              <a:solidFill>
                <a:prstClr val="white"/>
              </a:solidFill>
              <a:latin typeface="Segoe UI"/>
              <a:ea typeface="Arial"/>
              <a:cs typeface="Arial"/>
            </a:rPr>
            <a:t>ptimisation</a:t>
          </a:r>
          <a:r>
            <a:rPr lang="en-US" sz="700" b="1" kern="1200">
              <a:solidFill>
                <a:prstClr val="white"/>
              </a:solidFill>
              <a:latin typeface="Segoe UI"/>
              <a:ea typeface="Arial"/>
              <a:cs typeface="Arial"/>
            </a:rPr>
            <a:t> </a:t>
          </a:r>
          <a:r>
            <a:rPr lang="en-US" sz="700" b="1" kern="1200"/>
            <a:t>of module design and BOM</a:t>
          </a:r>
          <a:endParaRPr lang="en-US" sz="700" kern="1200"/>
        </a:p>
      </dgm:t>
    </dgm:pt>
    <dgm:pt modelId="{1A039E5F-8190-463C-8FD7-61BC4769D62C}" type="parTrans" cxnId="{10833DA8-81D0-4682-9920-74EA96305AAB}">
      <dgm:prSet/>
      <dgm:spPr/>
      <dgm:t>
        <a:bodyPr/>
        <a:lstStyle/>
        <a:p>
          <a:endParaRPr lang="en-US"/>
        </a:p>
      </dgm:t>
    </dgm:pt>
    <dgm:pt modelId="{1462030F-815F-4983-B6E3-961C03AD0E5F}" type="sibTrans" cxnId="{10833DA8-81D0-4682-9920-74EA96305AAB}">
      <dgm:prSet/>
      <dgm:spPr/>
      <dgm:t>
        <a:bodyPr/>
        <a:lstStyle/>
        <a:p>
          <a:endParaRPr lang="en-US"/>
        </a:p>
      </dgm:t>
    </dgm:pt>
    <dgm:pt modelId="{8AE7C8E6-39FA-4610-BDEF-6BDBDFF440C4}">
      <dgm:prSet phldrT="[Text]"/>
      <dgm:spPr/>
      <dgm:t>
        <a:bodyPr/>
        <a:lstStyle/>
        <a:p>
          <a:r>
            <a:rPr lang="en-US"/>
            <a:t>Use heat/UV-resistant modules with low temperature coefficients.</a:t>
          </a:r>
        </a:p>
      </dgm:t>
    </dgm:pt>
    <dgm:pt modelId="{DAB6AC6B-E125-435F-B7D0-C7644081CBC2}" type="parTrans" cxnId="{358582BB-E211-4BB0-B708-BCB06F2B1D8D}">
      <dgm:prSet/>
      <dgm:spPr/>
      <dgm:t>
        <a:bodyPr/>
        <a:lstStyle/>
        <a:p>
          <a:endParaRPr lang="en-US"/>
        </a:p>
      </dgm:t>
    </dgm:pt>
    <dgm:pt modelId="{A0F172EA-DA38-4E40-993D-20246704E7E9}" type="sibTrans" cxnId="{358582BB-E211-4BB0-B708-BCB06F2B1D8D}">
      <dgm:prSet/>
      <dgm:spPr/>
      <dgm:t>
        <a:bodyPr/>
        <a:lstStyle/>
        <a:p>
          <a:endParaRPr lang="en-US"/>
        </a:p>
      </dgm:t>
    </dgm:pt>
    <dgm:pt modelId="{71DDDF25-350A-4445-9C48-B8FD8F1EFD2D}">
      <dgm:prSet phldrT="[Text]"/>
      <dgm:spPr/>
      <dgm:t>
        <a:bodyPr/>
        <a:lstStyle/>
        <a:p>
          <a:r>
            <a:rPr lang="en-US" b="1"/>
            <a:t>System Design</a:t>
          </a:r>
        </a:p>
      </dgm:t>
    </dgm:pt>
    <dgm:pt modelId="{0BB87EEB-59AC-4461-9492-EFEF87E08581}" type="parTrans" cxnId="{E727107A-DB20-4D74-8344-A54AE4602B1E}">
      <dgm:prSet/>
      <dgm:spPr/>
      <dgm:t>
        <a:bodyPr/>
        <a:lstStyle/>
        <a:p>
          <a:endParaRPr lang="en-US"/>
        </a:p>
      </dgm:t>
    </dgm:pt>
    <dgm:pt modelId="{C9707B1F-136C-4710-A69C-4018C20BF995}" type="sibTrans" cxnId="{E727107A-DB20-4D74-8344-A54AE4602B1E}">
      <dgm:prSet/>
      <dgm:spPr/>
      <dgm:t>
        <a:bodyPr/>
        <a:lstStyle/>
        <a:p>
          <a:endParaRPr lang="en-US"/>
        </a:p>
      </dgm:t>
    </dgm:pt>
    <dgm:pt modelId="{FA2079A6-D9FA-450F-9B43-2474322647A2}">
      <dgm:prSet phldrT="[Text]"/>
      <dgm:spPr/>
      <dgm:t>
        <a:bodyPr/>
        <a:lstStyle/>
        <a:p>
          <a:r>
            <a:rPr lang="en-US"/>
            <a:t>Choose cleaning model (own vs. service) &amp; design layout for easy cleaning.</a:t>
          </a:r>
        </a:p>
      </dgm:t>
    </dgm:pt>
    <dgm:pt modelId="{E4166110-3AA4-49A5-9835-1E8AAD0BE61B}" type="parTrans" cxnId="{377C49AC-F7EA-48BB-B9E6-C45190E80945}">
      <dgm:prSet/>
      <dgm:spPr/>
      <dgm:t>
        <a:bodyPr/>
        <a:lstStyle/>
        <a:p>
          <a:endParaRPr lang="en-US"/>
        </a:p>
      </dgm:t>
    </dgm:pt>
    <dgm:pt modelId="{F77A6346-A972-4000-8DE3-FA60F3ADCB79}" type="sibTrans" cxnId="{377C49AC-F7EA-48BB-B9E6-C45190E80945}">
      <dgm:prSet/>
      <dgm:spPr/>
      <dgm:t>
        <a:bodyPr/>
        <a:lstStyle/>
        <a:p>
          <a:endParaRPr lang="en-US"/>
        </a:p>
      </dgm:t>
    </dgm:pt>
    <dgm:pt modelId="{309F3800-3C3C-4374-BC1F-AE8434E9F803}">
      <dgm:prSet/>
      <dgm:spPr/>
      <dgm:t>
        <a:bodyPr/>
        <a:lstStyle/>
        <a:p>
          <a:r>
            <a:rPr lang="en-US"/>
            <a:t>Prefer POE/TPO over EVA to avoid corrosion.</a:t>
          </a:r>
        </a:p>
      </dgm:t>
    </dgm:pt>
    <dgm:pt modelId="{B008E5DE-99E6-4B2F-9D2A-74FE0ED621FE}" type="parTrans" cxnId="{D4BF82C2-E6CE-4775-84D5-7044CA75A9FD}">
      <dgm:prSet/>
      <dgm:spPr/>
      <dgm:t>
        <a:bodyPr/>
        <a:lstStyle/>
        <a:p>
          <a:endParaRPr lang="en-US"/>
        </a:p>
      </dgm:t>
    </dgm:pt>
    <dgm:pt modelId="{2333E3D7-064B-4486-9367-4721956B1D7D}" type="sibTrans" cxnId="{D4BF82C2-E6CE-4775-84D5-7044CA75A9FD}">
      <dgm:prSet/>
      <dgm:spPr/>
      <dgm:t>
        <a:bodyPr/>
        <a:lstStyle/>
        <a:p>
          <a:endParaRPr lang="en-US"/>
        </a:p>
      </dgm:t>
    </dgm:pt>
    <dgm:pt modelId="{4CFEE6B7-3F83-4A47-B6AB-AF416A184750}">
      <dgm:prSet/>
      <dgm:spPr/>
      <dgm:t>
        <a:bodyPr/>
        <a:lstStyle/>
        <a:p>
          <a:r>
            <a:rPr lang="en-US"/>
            <a:t>Test components under desert-specific stress conditions.</a:t>
          </a:r>
        </a:p>
      </dgm:t>
    </dgm:pt>
    <dgm:pt modelId="{52FB3E06-7658-4F2F-AD5E-7B049E957B2D}" type="parTrans" cxnId="{CB4281BF-371B-4D0D-9541-5AAD42955D29}">
      <dgm:prSet/>
      <dgm:spPr/>
      <dgm:t>
        <a:bodyPr/>
        <a:lstStyle/>
        <a:p>
          <a:endParaRPr lang="en-US"/>
        </a:p>
      </dgm:t>
    </dgm:pt>
    <dgm:pt modelId="{662D429E-F349-430F-807D-D9135CF41F83}" type="sibTrans" cxnId="{CB4281BF-371B-4D0D-9541-5AAD42955D29}">
      <dgm:prSet/>
      <dgm:spPr/>
      <dgm:t>
        <a:bodyPr/>
        <a:lstStyle/>
        <a:p>
          <a:endParaRPr lang="en-US"/>
        </a:p>
      </dgm:t>
    </dgm:pt>
    <dgm:pt modelId="{A5D4F8E4-7EB7-4567-932E-4A6BD7F6AC3D}">
      <dgm:prSet/>
      <dgm:spPr/>
      <dgm:t>
        <a:bodyPr/>
        <a:lstStyle/>
        <a:p>
          <a:r>
            <a:rPr lang="en-US"/>
            <a:t>Adapt system design to local wind conditions and soil corrosion.</a:t>
          </a:r>
        </a:p>
      </dgm:t>
    </dgm:pt>
    <dgm:pt modelId="{B0948164-522D-4F71-9810-54540D7230BE}" type="parTrans" cxnId="{860EB321-1842-4137-BCF7-DFAC9A0D5817}">
      <dgm:prSet/>
      <dgm:spPr/>
      <dgm:t>
        <a:bodyPr/>
        <a:lstStyle/>
        <a:p>
          <a:endParaRPr lang="en-US"/>
        </a:p>
      </dgm:t>
    </dgm:pt>
    <dgm:pt modelId="{6B60E4C3-CF77-4124-B6D8-ECF71DF95063}" type="sibTrans" cxnId="{860EB321-1842-4137-BCF7-DFAC9A0D5817}">
      <dgm:prSet/>
      <dgm:spPr/>
      <dgm:t>
        <a:bodyPr/>
        <a:lstStyle/>
        <a:p>
          <a:endParaRPr lang="en-US"/>
        </a:p>
      </dgm:t>
    </dgm:pt>
    <dgm:pt modelId="{6286555E-78C9-4174-88AC-565A2B63AF53}" type="pres">
      <dgm:prSet presAssocID="{3C245DD4-BCA1-4753-9DB7-F5A61ADCFF0A}" presName="linearFlow" presStyleCnt="0">
        <dgm:presLayoutVars>
          <dgm:dir/>
          <dgm:animLvl val="lvl"/>
          <dgm:resizeHandles val="exact"/>
        </dgm:presLayoutVars>
      </dgm:prSet>
      <dgm:spPr/>
    </dgm:pt>
    <dgm:pt modelId="{C829CD3F-5C23-48EB-B3AA-27F866BDA418}" type="pres">
      <dgm:prSet presAssocID="{BB45D104-F021-4AB8-A5EA-13DF103C28FF}" presName="composite" presStyleCnt="0"/>
      <dgm:spPr/>
    </dgm:pt>
    <dgm:pt modelId="{398AB285-9524-49E0-8887-65F11FE2DFF6}" type="pres">
      <dgm:prSet presAssocID="{BB45D104-F021-4AB8-A5EA-13DF103C28FF}" presName="parentText" presStyleLbl="alignNode1" presStyleIdx="0" presStyleCnt="3">
        <dgm:presLayoutVars>
          <dgm:chMax val="1"/>
          <dgm:bulletEnabled val="1"/>
        </dgm:presLayoutVars>
      </dgm:prSet>
      <dgm:spPr/>
    </dgm:pt>
    <dgm:pt modelId="{852CCFA6-969E-4603-979A-F2FB7B4CABA3}" type="pres">
      <dgm:prSet presAssocID="{BB45D104-F021-4AB8-A5EA-13DF103C28FF}" presName="descendantText" presStyleLbl="alignAcc1" presStyleIdx="0" presStyleCnt="3">
        <dgm:presLayoutVars>
          <dgm:bulletEnabled val="1"/>
        </dgm:presLayoutVars>
      </dgm:prSet>
      <dgm:spPr/>
    </dgm:pt>
    <dgm:pt modelId="{19DB7CC5-9B65-46B8-A6C0-739649BBC3CB}" type="pres">
      <dgm:prSet presAssocID="{CB423643-67B6-4F27-8320-77E92D7642F6}" presName="sp" presStyleCnt="0"/>
      <dgm:spPr/>
    </dgm:pt>
    <dgm:pt modelId="{25E40224-3C37-4865-8EBF-6990BDE5FD6C}" type="pres">
      <dgm:prSet presAssocID="{B056D74E-C77A-4839-9B83-BCBF88C146DD}" presName="composite" presStyleCnt="0"/>
      <dgm:spPr/>
    </dgm:pt>
    <dgm:pt modelId="{FD39799B-4A27-4F6F-A67B-05B8159CD0F9}" type="pres">
      <dgm:prSet presAssocID="{B056D74E-C77A-4839-9B83-BCBF88C146DD}" presName="parentText" presStyleLbl="alignNode1" presStyleIdx="1" presStyleCnt="3">
        <dgm:presLayoutVars>
          <dgm:chMax val="1"/>
          <dgm:bulletEnabled val="1"/>
        </dgm:presLayoutVars>
      </dgm:prSet>
      <dgm:spPr/>
    </dgm:pt>
    <dgm:pt modelId="{0398AC7E-A498-4C95-9964-6DDD786FDB87}" type="pres">
      <dgm:prSet presAssocID="{B056D74E-C77A-4839-9B83-BCBF88C146DD}" presName="descendantText" presStyleLbl="alignAcc1" presStyleIdx="1" presStyleCnt="3">
        <dgm:presLayoutVars>
          <dgm:bulletEnabled val="1"/>
        </dgm:presLayoutVars>
      </dgm:prSet>
      <dgm:spPr/>
    </dgm:pt>
    <dgm:pt modelId="{29362242-1198-4BB8-ACD2-A459A27CC767}" type="pres">
      <dgm:prSet presAssocID="{1462030F-815F-4983-B6E3-961C03AD0E5F}" presName="sp" presStyleCnt="0"/>
      <dgm:spPr/>
    </dgm:pt>
    <dgm:pt modelId="{67146462-9775-4348-AEDB-9CBC4372C0EC}" type="pres">
      <dgm:prSet presAssocID="{71DDDF25-350A-4445-9C48-B8FD8F1EFD2D}" presName="composite" presStyleCnt="0"/>
      <dgm:spPr/>
    </dgm:pt>
    <dgm:pt modelId="{125786E3-6C17-4496-938F-78D015CF6607}" type="pres">
      <dgm:prSet presAssocID="{71DDDF25-350A-4445-9C48-B8FD8F1EFD2D}" presName="parentText" presStyleLbl="alignNode1" presStyleIdx="2" presStyleCnt="3">
        <dgm:presLayoutVars>
          <dgm:chMax val="1"/>
          <dgm:bulletEnabled val="1"/>
        </dgm:presLayoutVars>
      </dgm:prSet>
      <dgm:spPr/>
    </dgm:pt>
    <dgm:pt modelId="{26347BF5-D850-459B-9F14-DC1E8774B54E}" type="pres">
      <dgm:prSet presAssocID="{71DDDF25-350A-4445-9C48-B8FD8F1EFD2D}" presName="descendantText" presStyleLbl="alignAcc1" presStyleIdx="2" presStyleCnt="3">
        <dgm:presLayoutVars>
          <dgm:bulletEnabled val="1"/>
        </dgm:presLayoutVars>
      </dgm:prSet>
      <dgm:spPr/>
    </dgm:pt>
  </dgm:ptLst>
  <dgm:cxnLst>
    <dgm:cxn modelId="{3CDC5B17-ED78-4302-B5B3-FD1B6217F01B}" srcId="{3C245DD4-BCA1-4753-9DB7-F5A61ADCFF0A}" destId="{BB45D104-F021-4AB8-A5EA-13DF103C28FF}" srcOrd="0" destOrd="0" parTransId="{2293A183-6EA0-474E-AFD5-ADB9ECA7B7A6}" sibTransId="{CB423643-67B6-4F27-8320-77E92D7642F6}"/>
    <dgm:cxn modelId="{5E400F1E-7161-4364-A21A-ED11AADBA2FE}" type="presOf" srcId="{309F3800-3C3C-4374-BC1F-AE8434E9F803}" destId="{0398AC7E-A498-4C95-9964-6DDD786FDB87}" srcOrd="0" destOrd="1" presId="urn:microsoft.com/office/officeart/2005/8/layout/chevron2"/>
    <dgm:cxn modelId="{860EB321-1842-4137-BCF7-DFAC9A0D5817}" srcId="{71DDDF25-350A-4445-9C48-B8FD8F1EFD2D}" destId="{A5D4F8E4-7EB7-4567-932E-4A6BD7F6AC3D}" srcOrd="1" destOrd="0" parTransId="{B0948164-522D-4F71-9810-54540D7230BE}" sibTransId="{6B60E4C3-CF77-4124-B6D8-ECF71DF95063}"/>
    <dgm:cxn modelId="{79EDFC2E-2882-4065-9F5F-221E81CD67E7}" srcId="{BB45D104-F021-4AB8-A5EA-13DF103C28FF}" destId="{63B6696F-7F23-49EE-B37A-29EC682EACA6}" srcOrd="0" destOrd="0" parTransId="{1CBABD9C-6F23-4488-924C-FC84A829FD6D}" sibTransId="{13719512-C148-4F58-A09E-EA5293BCF323}"/>
    <dgm:cxn modelId="{4AB0902F-1DFA-4152-986E-8E629E2C365E}" type="presOf" srcId="{3C245DD4-BCA1-4753-9DB7-F5A61ADCFF0A}" destId="{6286555E-78C9-4174-88AC-565A2B63AF53}" srcOrd="0" destOrd="0" presId="urn:microsoft.com/office/officeart/2005/8/layout/chevron2"/>
    <dgm:cxn modelId="{1929C238-13C6-452B-9911-83D09A3DCF13}" type="presOf" srcId="{FA2079A6-D9FA-450F-9B43-2474322647A2}" destId="{26347BF5-D850-459B-9F14-DC1E8774B54E}" srcOrd="0" destOrd="0" presId="urn:microsoft.com/office/officeart/2005/8/layout/chevron2"/>
    <dgm:cxn modelId="{208E0154-0A90-4CA1-AEB8-B44BEDC01E4C}" type="presOf" srcId="{71DDDF25-350A-4445-9C48-B8FD8F1EFD2D}" destId="{125786E3-6C17-4496-938F-78D015CF6607}" srcOrd="0" destOrd="0" presId="urn:microsoft.com/office/officeart/2005/8/layout/chevron2"/>
    <dgm:cxn modelId="{E727107A-DB20-4D74-8344-A54AE4602B1E}" srcId="{3C245DD4-BCA1-4753-9DB7-F5A61ADCFF0A}" destId="{71DDDF25-350A-4445-9C48-B8FD8F1EFD2D}" srcOrd="2" destOrd="0" parTransId="{0BB87EEB-59AC-4461-9492-EFEF87E08581}" sibTransId="{C9707B1F-136C-4710-A69C-4018C20BF995}"/>
    <dgm:cxn modelId="{AE00565A-19B8-4E20-B924-009CCA6483A9}" type="presOf" srcId="{B056D74E-C77A-4839-9B83-BCBF88C146DD}" destId="{FD39799B-4A27-4F6F-A67B-05B8159CD0F9}" srcOrd="0" destOrd="0" presId="urn:microsoft.com/office/officeart/2005/8/layout/chevron2"/>
    <dgm:cxn modelId="{F9722A88-CE26-4FDA-94CB-B5E2C459EE91}" type="presOf" srcId="{63B6696F-7F23-49EE-B37A-29EC682EACA6}" destId="{852CCFA6-969E-4603-979A-F2FB7B4CABA3}" srcOrd="0" destOrd="0" presId="urn:microsoft.com/office/officeart/2005/8/layout/chevron2"/>
    <dgm:cxn modelId="{40BC038E-2130-4B7C-8A95-3246510ADBBB}" type="presOf" srcId="{4CFEE6B7-3F83-4A47-B6AB-AF416A184750}" destId="{0398AC7E-A498-4C95-9964-6DDD786FDB87}" srcOrd="0" destOrd="2" presId="urn:microsoft.com/office/officeart/2005/8/layout/chevron2"/>
    <dgm:cxn modelId="{73F48894-ED71-4B13-82AF-BA71DFDA477B}" type="presOf" srcId="{BB45D104-F021-4AB8-A5EA-13DF103C28FF}" destId="{398AB285-9524-49E0-8887-65F11FE2DFF6}" srcOrd="0" destOrd="0" presId="urn:microsoft.com/office/officeart/2005/8/layout/chevron2"/>
    <dgm:cxn modelId="{10833DA8-81D0-4682-9920-74EA96305AAB}" srcId="{3C245DD4-BCA1-4753-9DB7-F5A61ADCFF0A}" destId="{B056D74E-C77A-4839-9B83-BCBF88C146DD}" srcOrd="1" destOrd="0" parTransId="{1A039E5F-8190-463C-8FD7-61BC4769D62C}" sibTransId="{1462030F-815F-4983-B6E3-961C03AD0E5F}"/>
    <dgm:cxn modelId="{377C49AC-F7EA-48BB-B9E6-C45190E80945}" srcId="{71DDDF25-350A-4445-9C48-B8FD8F1EFD2D}" destId="{FA2079A6-D9FA-450F-9B43-2474322647A2}" srcOrd="0" destOrd="0" parTransId="{E4166110-3AA4-49A5-9835-1E8AAD0BE61B}" sibTransId="{F77A6346-A972-4000-8DE3-FA60F3ADCB79}"/>
    <dgm:cxn modelId="{358582BB-E211-4BB0-B708-BCB06F2B1D8D}" srcId="{B056D74E-C77A-4839-9B83-BCBF88C146DD}" destId="{8AE7C8E6-39FA-4610-BDEF-6BDBDFF440C4}" srcOrd="0" destOrd="0" parTransId="{DAB6AC6B-E125-435F-B7D0-C7644081CBC2}" sibTransId="{A0F172EA-DA38-4E40-993D-20246704E7E9}"/>
    <dgm:cxn modelId="{CB4281BF-371B-4D0D-9541-5AAD42955D29}" srcId="{B056D74E-C77A-4839-9B83-BCBF88C146DD}" destId="{4CFEE6B7-3F83-4A47-B6AB-AF416A184750}" srcOrd="2" destOrd="0" parTransId="{52FB3E06-7658-4F2F-AD5E-7B049E957B2D}" sibTransId="{662D429E-F349-430F-807D-D9135CF41F83}"/>
    <dgm:cxn modelId="{D4BF82C2-E6CE-4775-84D5-7044CA75A9FD}" srcId="{B056D74E-C77A-4839-9B83-BCBF88C146DD}" destId="{309F3800-3C3C-4374-BC1F-AE8434E9F803}" srcOrd="1" destOrd="0" parTransId="{B008E5DE-99E6-4B2F-9D2A-74FE0ED621FE}" sibTransId="{2333E3D7-064B-4486-9367-4721956B1D7D}"/>
    <dgm:cxn modelId="{C9742EF0-186A-4731-9E2D-CFAE03DC006D}" type="presOf" srcId="{8AE7C8E6-39FA-4610-BDEF-6BDBDFF440C4}" destId="{0398AC7E-A498-4C95-9964-6DDD786FDB87}" srcOrd="0" destOrd="0" presId="urn:microsoft.com/office/officeart/2005/8/layout/chevron2"/>
    <dgm:cxn modelId="{967767F6-3F3A-40F2-9C45-041D52AD12B5}" type="presOf" srcId="{A5D4F8E4-7EB7-4567-932E-4A6BD7F6AC3D}" destId="{26347BF5-D850-459B-9F14-DC1E8774B54E}" srcOrd="0" destOrd="1" presId="urn:microsoft.com/office/officeart/2005/8/layout/chevron2"/>
    <dgm:cxn modelId="{167C23E6-CB92-4E8E-A9A1-071131FF88CA}" type="presParOf" srcId="{6286555E-78C9-4174-88AC-565A2B63AF53}" destId="{C829CD3F-5C23-48EB-B3AA-27F866BDA418}" srcOrd="0" destOrd="0" presId="urn:microsoft.com/office/officeart/2005/8/layout/chevron2"/>
    <dgm:cxn modelId="{CCC3663E-500E-405A-8962-B7CA45D0B77F}" type="presParOf" srcId="{C829CD3F-5C23-48EB-B3AA-27F866BDA418}" destId="{398AB285-9524-49E0-8887-65F11FE2DFF6}" srcOrd="0" destOrd="0" presId="urn:microsoft.com/office/officeart/2005/8/layout/chevron2"/>
    <dgm:cxn modelId="{A0B858D4-FFCD-4AB3-87AE-E1D9806875B7}" type="presParOf" srcId="{C829CD3F-5C23-48EB-B3AA-27F866BDA418}" destId="{852CCFA6-969E-4603-979A-F2FB7B4CABA3}" srcOrd="1" destOrd="0" presId="urn:microsoft.com/office/officeart/2005/8/layout/chevron2"/>
    <dgm:cxn modelId="{D046B1A0-D83D-49C6-ABAD-C972F24E2EE8}" type="presParOf" srcId="{6286555E-78C9-4174-88AC-565A2B63AF53}" destId="{19DB7CC5-9B65-46B8-A6C0-739649BBC3CB}" srcOrd="1" destOrd="0" presId="urn:microsoft.com/office/officeart/2005/8/layout/chevron2"/>
    <dgm:cxn modelId="{E31F2146-3020-409F-9D0E-58EE434FAC1C}" type="presParOf" srcId="{6286555E-78C9-4174-88AC-565A2B63AF53}" destId="{25E40224-3C37-4865-8EBF-6990BDE5FD6C}" srcOrd="2" destOrd="0" presId="urn:microsoft.com/office/officeart/2005/8/layout/chevron2"/>
    <dgm:cxn modelId="{A81A098A-9FB0-406F-9A20-864984F5FAF5}" type="presParOf" srcId="{25E40224-3C37-4865-8EBF-6990BDE5FD6C}" destId="{FD39799B-4A27-4F6F-A67B-05B8159CD0F9}" srcOrd="0" destOrd="0" presId="urn:microsoft.com/office/officeart/2005/8/layout/chevron2"/>
    <dgm:cxn modelId="{05C90ADE-E1E9-4485-9B7A-24FFE3C8754C}" type="presParOf" srcId="{25E40224-3C37-4865-8EBF-6990BDE5FD6C}" destId="{0398AC7E-A498-4C95-9964-6DDD786FDB87}" srcOrd="1" destOrd="0" presId="urn:microsoft.com/office/officeart/2005/8/layout/chevron2"/>
    <dgm:cxn modelId="{2222BAD4-7CFC-4F37-886E-D82CD30F8403}" type="presParOf" srcId="{6286555E-78C9-4174-88AC-565A2B63AF53}" destId="{29362242-1198-4BB8-ACD2-A459A27CC767}" srcOrd="3" destOrd="0" presId="urn:microsoft.com/office/officeart/2005/8/layout/chevron2"/>
    <dgm:cxn modelId="{1D9BFDE7-4EFC-42BC-80CE-B9B804672EE6}" type="presParOf" srcId="{6286555E-78C9-4174-88AC-565A2B63AF53}" destId="{67146462-9775-4348-AEDB-9CBC4372C0EC}" srcOrd="4" destOrd="0" presId="urn:microsoft.com/office/officeart/2005/8/layout/chevron2"/>
    <dgm:cxn modelId="{B9ADA213-9DF5-45FF-A55C-95BB019394B0}" type="presParOf" srcId="{67146462-9775-4348-AEDB-9CBC4372C0EC}" destId="{125786E3-6C17-4496-938F-78D015CF6607}" srcOrd="0" destOrd="0" presId="urn:microsoft.com/office/officeart/2005/8/layout/chevron2"/>
    <dgm:cxn modelId="{EE6F86F3-1565-4470-ABA3-1E3048A805DD}" type="presParOf" srcId="{67146462-9775-4348-AEDB-9CBC4372C0EC}" destId="{26347BF5-D850-459B-9F14-DC1E8774B54E}" srcOrd="1" destOrd="0" presId="urn:microsoft.com/office/officeart/2005/8/layout/chevron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C245DD4-BCA1-4753-9DB7-F5A61ADCFF0A}"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BB45D104-F021-4AB8-A5EA-13DF103C28FF}">
      <dgm:prSet phldrT="[Text]"/>
      <dgm:spPr/>
      <dgm:t>
        <a:bodyPr/>
        <a:lstStyle/>
        <a:p>
          <a:r>
            <a:rPr lang="en-US" b="1"/>
            <a:t>Site Assessment</a:t>
          </a:r>
        </a:p>
      </dgm:t>
    </dgm:pt>
    <dgm:pt modelId="{2293A183-6EA0-474E-AFD5-ADB9ECA7B7A6}" type="parTrans" cxnId="{3CDC5B17-ED78-4302-B5B3-FD1B6217F01B}">
      <dgm:prSet/>
      <dgm:spPr/>
      <dgm:t>
        <a:bodyPr/>
        <a:lstStyle/>
        <a:p>
          <a:endParaRPr lang="en-US"/>
        </a:p>
      </dgm:t>
    </dgm:pt>
    <dgm:pt modelId="{CB423643-67B6-4F27-8320-77E92D7642F6}" type="sibTrans" cxnId="{3CDC5B17-ED78-4302-B5B3-FD1B6217F01B}">
      <dgm:prSet/>
      <dgm:spPr/>
      <dgm:t>
        <a:bodyPr/>
        <a:lstStyle/>
        <a:p>
          <a:endParaRPr lang="en-US"/>
        </a:p>
      </dgm:t>
    </dgm:pt>
    <dgm:pt modelId="{63B6696F-7F23-49EE-B37A-29EC682EACA6}">
      <dgm:prSet phldrT="[Text]"/>
      <dgm:spPr/>
      <dgm:t>
        <a:bodyPr/>
        <a:lstStyle/>
        <a:p>
          <a:r>
            <a:rPr lang="en-US"/>
            <a:t>Assess cloud cover, aerosols, and pollution data.</a:t>
          </a:r>
        </a:p>
      </dgm:t>
    </dgm:pt>
    <dgm:pt modelId="{1CBABD9C-6F23-4488-924C-FC84A829FD6D}" type="parTrans" cxnId="{79EDFC2E-2882-4065-9F5F-221E81CD67E7}">
      <dgm:prSet/>
      <dgm:spPr/>
      <dgm:t>
        <a:bodyPr/>
        <a:lstStyle/>
        <a:p>
          <a:endParaRPr lang="en-US"/>
        </a:p>
      </dgm:t>
    </dgm:pt>
    <dgm:pt modelId="{13719512-C148-4F58-A09E-EA5293BCF323}" type="sibTrans" cxnId="{79EDFC2E-2882-4065-9F5F-221E81CD67E7}">
      <dgm:prSet/>
      <dgm:spPr/>
      <dgm:t>
        <a:bodyPr/>
        <a:lstStyle/>
        <a:p>
          <a:endParaRPr lang="en-US"/>
        </a:p>
      </dgm:t>
    </dgm:pt>
    <dgm:pt modelId="{B056D74E-C77A-4839-9B83-BCBF88C146DD}">
      <dgm:prSet phldrT="[Text]" custT="1"/>
      <dgm:spPr/>
      <dgm:t>
        <a:bodyPr/>
        <a:lstStyle/>
        <a:p>
          <a:r>
            <a:rPr lang="it-IT" sz="700" b="1" kern="1200">
              <a:solidFill>
                <a:prstClr val="white"/>
              </a:solidFill>
              <a:latin typeface="Segoe UI"/>
              <a:ea typeface="Arial"/>
              <a:cs typeface="Arial"/>
            </a:rPr>
            <a:t>O</a:t>
          </a:r>
          <a:r>
            <a:rPr lang="en-US" sz="700" b="1" kern="1200" err="1">
              <a:solidFill>
                <a:prstClr val="white"/>
              </a:solidFill>
              <a:latin typeface="Segoe UI"/>
              <a:ea typeface="Arial"/>
              <a:cs typeface="Arial"/>
            </a:rPr>
            <a:t>ptimisation</a:t>
          </a:r>
          <a:r>
            <a:rPr lang="en-US" sz="700" b="1" kern="1200">
              <a:solidFill>
                <a:prstClr val="white"/>
              </a:solidFill>
              <a:latin typeface="Segoe UI"/>
              <a:ea typeface="Arial"/>
              <a:cs typeface="Arial"/>
            </a:rPr>
            <a:t> </a:t>
          </a:r>
          <a:r>
            <a:rPr lang="en-US" sz="700" b="1" kern="1200"/>
            <a:t>of module design and BOM</a:t>
          </a:r>
          <a:endParaRPr lang="en-US" sz="700" kern="1200"/>
        </a:p>
      </dgm:t>
    </dgm:pt>
    <dgm:pt modelId="{1A039E5F-8190-463C-8FD7-61BC4769D62C}" type="parTrans" cxnId="{10833DA8-81D0-4682-9920-74EA96305AAB}">
      <dgm:prSet/>
      <dgm:spPr/>
      <dgm:t>
        <a:bodyPr/>
        <a:lstStyle/>
        <a:p>
          <a:endParaRPr lang="en-US"/>
        </a:p>
      </dgm:t>
    </dgm:pt>
    <dgm:pt modelId="{1462030F-815F-4983-B6E3-961C03AD0E5F}" type="sibTrans" cxnId="{10833DA8-81D0-4682-9920-74EA96305AAB}">
      <dgm:prSet/>
      <dgm:spPr/>
      <dgm:t>
        <a:bodyPr/>
        <a:lstStyle/>
        <a:p>
          <a:endParaRPr lang="en-US"/>
        </a:p>
      </dgm:t>
    </dgm:pt>
    <dgm:pt modelId="{8AE7C8E6-39FA-4610-BDEF-6BDBDFF440C4}">
      <dgm:prSet phldrT="[Text]"/>
      <dgm:spPr/>
      <dgm:t>
        <a:bodyPr/>
        <a:lstStyle/>
        <a:p>
          <a:r>
            <a:rPr lang="en-US"/>
            <a:t>Use low temperature coefficient and humidity-resistant cells.</a:t>
          </a:r>
        </a:p>
      </dgm:t>
    </dgm:pt>
    <dgm:pt modelId="{DAB6AC6B-E125-435F-B7D0-C7644081CBC2}" type="parTrans" cxnId="{358582BB-E211-4BB0-B708-BCB06F2B1D8D}">
      <dgm:prSet/>
      <dgm:spPr/>
      <dgm:t>
        <a:bodyPr/>
        <a:lstStyle/>
        <a:p>
          <a:endParaRPr lang="en-US"/>
        </a:p>
      </dgm:t>
    </dgm:pt>
    <dgm:pt modelId="{A0F172EA-DA38-4E40-993D-20246704E7E9}" type="sibTrans" cxnId="{358582BB-E211-4BB0-B708-BCB06F2B1D8D}">
      <dgm:prSet/>
      <dgm:spPr/>
      <dgm:t>
        <a:bodyPr/>
        <a:lstStyle/>
        <a:p>
          <a:endParaRPr lang="en-US"/>
        </a:p>
      </dgm:t>
    </dgm:pt>
    <dgm:pt modelId="{71DDDF25-350A-4445-9C48-B8FD8F1EFD2D}">
      <dgm:prSet phldrT="[Text]"/>
      <dgm:spPr/>
      <dgm:t>
        <a:bodyPr/>
        <a:lstStyle/>
        <a:p>
          <a:r>
            <a:rPr lang="en-US" b="1"/>
            <a:t>System Design</a:t>
          </a:r>
        </a:p>
      </dgm:t>
    </dgm:pt>
    <dgm:pt modelId="{0BB87EEB-59AC-4461-9492-EFEF87E08581}" type="parTrans" cxnId="{E727107A-DB20-4D74-8344-A54AE4602B1E}">
      <dgm:prSet/>
      <dgm:spPr/>
      <dgm:t>
        <a:bodyPr/>
        <a:lstStyle/>
        <a:p>
          <a:endParaRPr lang="en-US"/>
        </a:p>
      </dgm:t>
    </dgm:pt>
    <dgm:pt modelId="{C9707B1F-136C-4710-A69C-4018C20BF995}" type="sibTrans" cxnId="{E727107A-DB20-4D74-8344-A54AE4602B1E}">
      <dgm:prSet/>
      <dgm:spPr/>
      <dgm:t>
        <a:bodyPr/>
        <a:lstStyle/>
        <a:p>
          <a:endParaRPr lang="en-US"/>
        </a:p>
      </dgm:t>
    </dgm:pt>
    <dgm:pt modelId="{FA2079A6-D9FA-450F-9B43-2474322647A2}">
      <dgm:prSet phldrT="[Text]"/>
      <dgm:spPr/>
      <dgm:t>
        <a:bodyPr/>
        <a:lstStyle/>
        <a:p>
          <a:r>
            <a:rPr lang="en-US"/>
            <a:t>Consider non-optimal tilt angles to facilitate self-cleaning.</a:t>
          </a:r>
        </a:p>
      </dgm:t>
    </dgm:pt>
    <dgm:pt modelId="{E4166110-3AA4-49A5-9835-1E8AAD0BE61B}" type="parTrans" cxnId="{377C49AC-F7EA-48BB-B9E6-C45190E80945}">
      <dgm:prSet/>
      <dgm:spPr/>
      <dgm:t>
        <a:bodyPr/>
        <a:lstStyle/>
        <a:p>
          <a:endParaRPr lang="en-US"/>
        </a:p>
      </dgm:t>
    </dgm:pt>
    <dgm:pt modelId="{F77A6346-A972-4000-8DE3-FA60F3ADCB79}" type="sibTrans" cxnId="{377C49AC-F7EA-48BB-B9E6-C45190E80945}">
      <dgm:prSet/>
      <dgm:spPr/>
      <dgm:t>
        <a:bodyPr/>
        <a:lstStyle/>
        <a:p>
          <a:endParaRPr lang="en-US"/>
        </a:p>
      </dgm:t>
    </dgm:pt>
    <dgm:pt modelId="{5B434D68-3B7B-4DCA-82F7-26E1B9335295}">
      <dgm:prSet/>
      <dgm:spPr/>
      <dgm:t>
        <a:bodyPr/>
        <a:lstStyle/>
        <a:p>
          <a:r>
            <a:rPr lang="en-US"/>
            <a:t>Evaluate temperature and humidity cycles.</a:t>
          </a:r>
        </a:p>
      </dgm:t>
    </dgm:pt>
    <dgm:pt modelId="{F5C98D01-1A05-4F65-9609-85DD2200B51E}" type="parTrans" cxnId="{1AC56DDA-627C-4E0F-98AC-6437E27CFD61}">
      <dgm:prSet/>
      <dgm:spPr/>
      <dgm:t>
        <a:bodyPr/>
        <a:lstStyle/>
        <a:p>
          <a:endParaRPr lang="en-US"/>
        </a:p>
      </dgm:t>
    </dgm:pt>
    <dgm:pt modelId="{2796161B-103D-49C3-B793-12B02D537D2C}" type="sibTrans" cxnId="{1AC56DDA-627C-4E0F-98AC-6437E27CFD61}">
      <dgm:prSet/>
      <dgm:spPr/>
      <dgm:t>
        <a:bodyPr/>
        <a:lstStyle/>
        <a:p>
          <a:endParaRPr lang="en-US"/>
        </a:p>
      </dgm:t>
    </dgm:pt>
    <dgm:pt modelId="{D0F04D91-07C7-4B99-8FD7-4E0B4AE3C8F5}">
      <dgm:prSet/>
      <dgm:spPr/>
      <dgm:t>
        <a:bodyPr/>
        <a:lstStyle/>
        <a:p>
          <a:r>
            <a:rPr lang="en-US"/>
            <a:t>Consider anti-soiling coatings, self-cleaning glass, and impact-resistant frames.</a:t>
          </a:r>
        </a:p>
      </dgm:t>
    </dgm:pt>
    <dgm:pt modelId="{734FE4C9-2F0B-42FB-8266-5C5F1A9395AB}" type="parTrans" cxnId="{18C2C00D-3BA4-4A1C-8554-7D44064E7478}">
      <dgm:prSet/>
      <dgm:spPr/>
      <dgm:t>
        <a:bodyPr/>
        <a:lstStyle/>
        <a:p>
          <a:endParaRPr lang="en-US"/>
        </a:p>
      </dgm:t>
    </dgm:pt>
    <dgm:pt modelId="{4B9DB210-18EB-47AD-8413-52CEB6527482}" type="sibTrans" cxnId="{18C2C00D-3BA4-4A1C-8554-7D44064E7478}">
      <dgm:prSet/>
      <dgm:spPr/>
      <dgm:t>
        <a:bodyPr/>
        <a:lstStyle/>
        <a:p>
          <a:endParaRPr lang="en-US"/>
        </a:p>
      </dgm:t>
    </dgm:pt>
    <dgm:pt modelId="{E38D7A2D-30DD-4AD0-ACDE-5A2CEEBCB407}">
      <dgm:prSet/>
      <dgm:spPr/>
      <dgm:t>
        <a:bodyPr/>
        <a:lstStyle/>
        <a:p>
          <a:r>
            <a:rPr lang="en-US"/>
            <a:t>Select UV- and moisture-resistant materials and connectors.</a:t>
          </a:r>
        </a:p>
      </dgm:t>
    </dgm:pt>
    <dgm:pt modelId="{1ED29FEC-6D75-4CA7-B2DB-06439CDBE54A}" type="parTrans" cxnId="{2F55FEDF-01DB-49E9-9750-A85AB4AF2D3E}">
      <dgm:prSet/>
      <dgm:spPr/>
      <dgm:t>
        <a:bodyPr/>
        <a:lstStyle/>
        <a:p>
          <a:endParaRPr lang="en-US"/>
        </a:p>
      </dgm:t>
    </dgm:pt>
    <dgm:pt modelId="{4C9A8364-945A-49B8-9E4E-A758539D21BB}" type="sibTrans" cxnId="{2F55FEDF-01DB-49E9-9750-A85AB4AF2D3E}">
      <dgm:prSet/>
      <dgm:spPr/>
      <dgm:t>
        <a:bodyPr/>
        <a:lstStyle/>
        <a:p>
          <a:endParaRPr lang="en-US"/>
        </a:p>
      </dgm:t>
    </dgm:pt>
    <dgm:pt modelId="{6286555E-78C9-4174-88AC-565A2B63AF53}" type="pres">
      <dgm:prSet presAssocID="{3C245DD4-BCA1-4753-9DB7-F5A61ADCFF0A}" presName="linearFlow" presStyleCnt="0">
        <dgm:presLayoutVars>
          <dgm:dir/>
          <dgm:animLvl val="lvl"/>
          <dgm:resizeHandles val="exact"/>
        </dgm:presLayoutVars>
      </dgm:prSet>
      <dgm:spPr/>
    </dgm:pt>
    <dgm:pt modelId="{C829CD3F-5C23-48EB-B3AA-27F866BDA418}" type="pres">
      <dgm:prSet presAssocID="{BB45D104-F021-4AB8-A5EA-13DF103C28FF}" presName="composite" presStyleCnt="0"/>
      <dgm:spPr/>
    </dgm:pt>
    <dgm:pt modelId="{398AB285-9524-49E0-8887-65F11FE2DFF6}" type="pres">
      <dgm:prSet presAssocID="{BB45D104-F021-4AB8-A5EA-13DF103C28FF}" presName="parentText" presStyleLbl="alignNode1" presStyleIdx="0" presStyleCnt="3">
        <dgm:presLayoutVars>
          <dgm:chMax val="1"/>
          <dgm:bulletEnabled val="1"/>
        </dgm:presLayoutVars>
      </dgm:prSet>
      <dgm:spPr/>
    </dgm:pt>
    <dgm:pt modelId="{852CCFA6-969E-4603-979A-F2FB7B4CABA3}" type="pres">
      <dgm:prSet presAssocID="{BB45D104-F021-4AB8-A5EA-13DF103C28FF}" presName="descendantText" presStyleLbl="alignAcc1" presStyleIdx="0" presStyleCnt="3">
        <dgm:presLayoutVars>
          <dgm:bulletEnabled val="1"/>
        </dgm:presLayoutVars>
      </dgm:prSet>
      <dgm:spPr/>
    </dgm:pt>
    <dgm:pt modelId="{19DB7CC5-9B65-46B8-A6C0-739649BBC3CB}" type="pres">
      <dgm:prSet presAssocID="{CB423643-67B6-4F27-8320-77E92D7642F6}" presName="sp" presStyleCnt="0"/>
      <dgm:spPr/>
    </dgm:pt>
    <dgm:pt modelId="{25E40224-3C37-4865-8EBF-6990BDE5FD6C}" type="pres">
      <dgm:prSet presAssocID="{B056D74E-C77A-4839-9B83-BCBF88C146DD}" presName="composite" presStyleCnt="0"/>
      <dgm:spPr/>
    </dgm:pt>
    <dgm:pt modelId="{FD39799B-4A27-4F6F-A67B-05B8159CD0F9}" type="pres">
      <dgm:prSet presAssocID="{B056D74E-C77A-4839-9B83-BCBF88C146DD}" presName="parentText" presStyleLbl="alignNode1" presStyleIdx="1" presStyleCnt="3">
        <dgm:presLayoutVars>
          <dgm:chMax val="1"/>
          <dgm:bulletEnabled val="1"/>
        </dgm:presLayoutVars>
      </dgm:prSet>
      <dgm:spPr/>
    </dgm:pt>
    <dgm:pt modelId="{0398AC7E-A498-4C95-9964-6DDD786FDB87}" type="pres">
      <dgm:prSet presAssocID="{B056D74E-C77A-4839-9B83-BCBF88C146DD}" presName="descendantText" presStyleLbl="alignAcc1" presStyleIdx="1" presStyleCnt="3">
        <dgm:presLayoutVars>
          <dgm:bulletEnabled val="1"/>
        </dgm:presLayoutVars>
      </dgm:prSet>
      <dgm:spPr/>
    </dgm:pt>
    <dgm:pt modelId="{29362242-1198-4BB8-ACD2-A459A27CC767}" type="pres">
      <dgm:prSet presAssocID="{1462030F-815F-4983-B6E3-961C03AD0E5F}" presName="sp" presStyleCnt="0"/>
      <dgm:spPr/>
    </dgm:pt>
    <dgm:pt modelId="{67146462-9775-4348-AEDB-9CBC4372C0EC}" type="pres">
      <dgm:prSet presAssocID="{71DDDF25-350A-4445-9C48-B8FD8F1EFD2D}" presName="composite" presStyleCnt="0"/>
      <dgm:spPr/>
    </dgm:pt>
    <dgm:pt modelId="{125786E3-6C17-4496-938F-78D015CF6607}" type="pres">
      <dgm:prSet presAssocID="{71DDDF25-350A-4445-9C48-B8FD8F1EFD2D}" presName="parentText" presStyleLbl="alignNode1" presStyleIdx="2" presStyleCnt="3">
        <dgm:presLayoutVars>
          <dgm:chMax val="1"/>
          <dgm:bulletEnabled val="1"/>
        </dgm:presLayoutVars>
      </dgm:prSet>
      <dgm:spPr/>
    </dgm:pt>
    <dgm:pt modelId="{26347BF5-D850-459B-9F14-DC1E8774B54E}" type="pres">
      <dgm:prSet presAssocID="{71DDDF25-350A-4445-9C48-B8FD8F1EFD2D}" presName="descendantText" presStyleLbl="alignAcc1" presStyleIdx="2" presStyleCnt="3">
        <dgm:presLayoutVars>
          <dgm:bulletEnabled val="1"/>
        </dgm:presLayoutVars>
      </dgm:prSet>
      <dgm:spPr/>
    </dgm:pt>
  </dgm:ptLst>
  <dgm:cxnLst>
    <dgm:cxn modelId="{18C2C00D-3BA4-4A1C-8554-7D44064E7478}" srcId="{B056D74E-C77A-4839-9B83-BCBF88C146DD}" destId="{D0F04D91-07C7-4B99-8FD7-4E0B4AE3C8F5}" srcOrd="1" destOrd="0" parTransId="{734FE4C9-2F0B-42FB-8266-5C5F1A9395AB}" sibTransId="{4B9DB210-18EB-47AD-8413-52CEB6527482}"/>
    <dgm:cxn modelId="{3CDC5B17-ED78-4302-B5B3-FD1B6217F01B}" srcId="{3C245DD4-BCA1-4753-9DB7-F5A61ADCFF0A}" destId="{BB45D104-F021-4AB8-A5EA-13DF103C28FF}" srcOrd="0" destOrd="0" parTransId="{2293A183-6EA0-474E-AFD5-ADB9ECA7B7A6}" sibTransId="{CB423643-67B6-4F27-8320-77E92D7642F6}"/>
    <dgm:cxn modelId="{3B9C6B25-4426-43D2-8C94-92D86FE4CD52}" type="presOf" srcId="{E38D7A2D-30DD-4AD0-ACDE-5A2CEEBCB407}" destId="{0398AC7E-A498-4C95-9964-6DDD786FDB87}" srcOrd="0" destOrd="2" presId="urn:microsoft.com/office/officeart/2005/8/layout/chevron2"/>
    <dgm:cxn modelId="{79EDFC2E-2882-4065-9F5F-221E81CD67E7}" srcId="{BB45D104-F021-4AB8-A5EA-13DF103C28FF}" destId="{63B6696F-7F23-49EE-B37A-29EC682EACA6}" srcOrd="0" destOrd="0" parTransId="{1CBABD9C-6F23-4488-924C-FC84A829FD6D}" sibTransId="{13719512-C148-4F58-A09E-EA5293BCF323}"/>
    <dgm:cxn modelId="{4AB0902F-1DFA-4152-986E-8E629E2C365E}" type="presOf" srcId="{3C245DD4-BCA1-4753-9DB7-F5A61ADCFF0A}" destId="{6286555E-78C9-4174-88AC-565A2B63AF53}" srcOrd="0" destOrd="0" presId="urn:microsoft.com/office/officeart/2005/8/layout/chevron2"/>
    <dgm:cxn modelId="{1929C238-13C6-452B-9911-83D09A3DCF13}" type="presOf" srcId="{FA2079A6-D9FA-450F-9B43-2474322647A2}" destId="{26347BF5-D850-459B-9F14-DC1E8774B54E}" srcOrd="0" destOrd="0" presId="urn:microsoft.com/office/officeart/2005/8/layout/chevron2"/>
    <dgm:cxn modelId="{208E0154-0A90-4CA1-AEB8-B44BEDC01E4C}" type="presOf" srcId="{71DDDF25-350A-4445-9C48-B8FD8F1EFD2D}" destId="{125786E3-6C17-4496-938F-78D015CF6607}" srcOrd="0" destOrd="0" presId="urn:microsoft.com/office/officeart/2005/8/layout/chevron2"/>
    <dgm:cxn modelId="{E727107A-DB20-4D74-8344-A54AE4602B1E}" srcId="{3C245DD4-BCA1-4753-9DB7-F5A61ADCFF0A}" destId="{71DDDF25-350A-4445-9C48-B8FD8F1EFD2D}" srcOrd="2" destOrd="0" parTransId="{0BB87EEB-59AC-4461-9492-EFEF87E08581}" sibTransId="{C9707B1F-136C-4710-A69C-4018C20BF995}"/>
    <dgm:cxn modelId="{AE00565A-19B8-4E20-B924-009CCA6483A9}" type="presOf" srcId="{B056D74E-C77A-4839-9B83-BCBF88C146DD}" destId="{FD39799B-4A27-4F6F-A67B-05B8159CD0F9}" srcOrd="0" destOrd="0" presId="urn:microsoft.com/office/officeart/2005/8/layout/chevron2"/>
    <dgm:cxn modelId="{F9722A88-CE26-4FDA-94CB-B5E2C459EE91}" type="presOf" srcId="{63B6696F-7F23-49EE-B37A-29EC682EACA6}" destId="{852CCFA6-969E-4603-979A-F2FB7B4CABA3}" srcOrd="0" destOrd="0" presId="urn:microsoft.com/office/officeart/2005/8/layout/chevron2"/>
    <dgm:cxn modelId="{73F48894-ED71-4B13-82AF-BA71DFDA477B}" type="presOf" srcId="{BB45D104-F021-4AB8-A5EA-13DF103C28FF}" destId="{398AB285-9524-49E0-8887-65F11FE2DFF6}" srcOrd="0" destOrd="0" presId="urn:microsoft.com/office/officeart/2005/8/layout/chevron2"/>
    <dgm:cxn modelId="{10833DA8-81D0-4682-9920-74EA96305AAB}" srcId="{3C245DD4-BCA1-4753-9DB7-F5A61ADCFF0A}" destId="{B056D74E-C77A-4839-9B83-BCBF88C146DD}" srcOrd="1" destOrd="0" parTransId="{1A039E5F-8190-463C-8FD7-61BC4769D62C}" sibTransId="{1462030F-815F-4983-B6E3-961C03AD0E5F}"/>
    <dgm:cxn modelId="{377C49AC-F7EA-48BB-B9E6-C45190E80945}" srcId="{71DDDF25-350A-4445-9C48-B8FD8F1EFD2D}" destId="{FA2079A6-D9FA-450F-9B43-2474322647A2}" srcOrd="0" destOrd="0" parTransId="{E4166110-3AA4-49A5-9835-1E8AAD0BE61B}" sibTransId="{F77A6346-A972-4000-8DE3-FA60F3ADCB79}"/>
    <dgm:cxn modelId="{358582BB-E211-4BB0-B708-BCB06F2B1D8D}" srcId="{B056D74E-C77A-4839-9B83-BCBF88C146DD}" destId="{8AE7C8E6-39FA-4610-BDEF-6BDBDFF440C4}" srcOrd="0" destOrd="0" parTransId="{DAB6AC6B-E125-435F-B7D0-C7644081CBC2}" sibTransId="{A0F172EA-DA38-4E40-993D-20246704E7E9}"/>
    <dgm:cxn modelId="{8E3E34BF-BC72-470E-AD3A-6FBD461B3D03}" type="presOf" srcId="{5B434D68-3B7B-4DCA-82F7-26E1B9335295}" destId="{852CCFA6-969E-4603-979A-F2FB7B4CABA3}" srcOrd="0" destOrd="1" presId="urn:microsoft.com/office/officeart/2005/8/layout/chevron2"/>
    <dgm:cxn modelId="{29CEC0D6-ABB5-4582-A9B6-2C6D4B6EC8FB}" type="presOf" srcId="{D0F04D91-07C7-4B99-8FD7-4E0B4AE3C8F5}" destId="{0398AC7E-A498-4C95-9964-6DDD786FDB87}" srcOrd="0" destOrd="1" presId="urn:microsoft.com/office/officeart/2005/8/layout/chevron2"/>
    <dgm:cxn modelId="{1AC56DDA-627C-4E0F-98AC-6437E27CFD61}" srcId="{BB45D104-F021-4AB8-A5EA-13DF103C28FF}" destId="{5B434D68-3B7B-4DCA-82F7-26E1B9335295}" srcOrd="1" destOrd="0" parTransId="{F5C98D01-1A05-4F65-9609-85DD2200B51E}" sibTransId="{2796161B-103D-49C3-B793-12B02D537D2C}"/>
    <dgm:cxn modelId="{2F55FEDF-01DB-49E9-9750-A85AB4AF2D3E}" srcId="{B056D74E-C77A-4839-9B83-BCBF88C146DD}" destId="{E38D7A2D-30DD-4AD0-ACDE-5A2CEEBCB407}" srcOrd="2" destOrd="0" parTransId="{1ED29FEC-6D75-4CA7-B2DB-06439CDBE54A}" sibTransId="{4C9A8364-945A-49B8-9E4E-A758539D21BB}"/>
    <dgm:cxn modelId="{C9742EF0-186A-4731-9E2D-CFAE03DC006D}" type="presOf" srcId="{8AE7C8E6-39FA-4610-BDEF-6BDBDFF440C4}" destId="{0398AC7E-A498-4C95-9964-6DDD786FDB87}" srcOrd="0" destOrd="0" presId="urn:microsoft.com/office/officeart/2005/8/layout/chevron2"/>
    <dgm:cxn modelId="{167C23E6-CB92-4E8E-A9A1-071131FF88CA}" type="presParOf" srcId="{6286555E-78C9-4174-88AC-565A2B63AF53}" destId="{C829CD3F-5C23-48EB-B3AA-27F866BDA418}" srcOrd="0" destOrd="0" presId="urn:microsoft.com/office/officeart/2005/8/layout/chevron2"/>
    <dgm:cxn modelId="{CCC3663E-500E-405A-8962-B7CA45D0B77F}" type="presParOf" srcId="{C829CD3F-5C23-48EB-B3AA-27F866BDA418}" destId="{398AB285-9524-49E0-8887-65F11FE2DFF6}" srcOrd="0" destOrd="0" presId="urn:microsoft.com/office/officeart/2005/8/layout/chevron2"/>
    <dgm:cxn modelId="{A0B858D4-FFCD-4AB3-87AE-E1D9806875B7}" type="presParOf" srcId="{C829CD3F-5C23-48EB-B3AA-27F866BDA418}" destId="{852CCFA6-969E-4603-979A-F2FB7B4CABA3}" srcOrd="1" destOrd="0" presId="urn:microsoft.com/office/officeart/2005/8/layout/chevron2"/>
    <dgm:cxn modelId="{D046B1A0-D83D-49C6-ABAD-C972F24E2EE8}" type="presParOf" srcId="{6286555E-78C9-4174-88AC-565A2B63AF53}" destId="{19DB7CC5-9B65-46B8-A6C0-739649BBC3CB}" srcOrd="1" destOrd="0" presId="urn:microsoft.com/office/officeart/2005/8/layout/chevron2"/>
    <dgm:cxn modelId="{E31F2146-3020-409F-9D0E-58EE434FAC1C}" type="presParOf" srcId="{6286555E-78C9-4174-88AC-565A2B63AF53}" destId="{25E40224-3C37-4865-8EBF-6990BDE5FD6C}" srcOrd="2" destOrd="0" presId="urn:microsoft.com/office/officeart/2005/8/layout/chevron2"/>
    <dgm:cxn modelId="{A81A098A-9FB0-406F-9A20-864984F5FAF5}" type="presParOf" srcId="{25E40224-3C37-4865-8EBF-6990BDE5FD6C}" destId="{FD39799B-4A27-4F6F-A67B-05B8159CD0F9}" srcOrd="0" destOrd="0" presId="urn:microsoft.com/office/officeart/2005/8/layout/chevron2"/>
    <dgm:cxn modelId="{05C90ADE-E1E9-4485-9B7A-24FFE3C8754C}" type="presParOf" srcId="{25E40224-3C37-4865-8EBF-6990BDE5FD6C}" destId="{0398AC7E-A498-4C95-9964-6DDD786FDB87}" srcOrd="1" destOrd="0" presId="urn:microsoft.com/office/officeart/2005/8/layout/chevron2"/>
    <dgm:cxn modelId="{2222BAD4-7CFC-4F37-886E-D82CD30F8403}" type="presParOf" srcId="{6286555E-78C9-4174-88AC-565A2B63AF53}" destId="{29362242-1198-4BB8-ACD2-A459A27CC767}" srcOrd="3" destOrd="0" presId="urn:microsoft.com/office/officeart/2005/8/layout/chevron2"/>
    <dgm:cxn modelId="{1D9BFDE7-4EFC-42BC-80CE-B9B804672EE6}" type="presParOf" srcId="{6286555E-78C9-4174-88AC-565A2B63AF53}" destId="{67146462-9775-4348-AEDB-9CBC4372C0EC}" srcOrd="4" destOrd="0" presId="urn:microsoft.com/office/officeart/2005/8/layout/chevron2"/>
    <dgm:cxn modelId="{B9ADA213-9DF5-45FF-A55C-95BB019394B0}" type="presParOf" srcId="{67146462-9775-4348-AEDB-9CBC4372C0EC}" destId="{125786E3-6C17-4496-938F-78D015CF6607}" srcOrd="0" destOrd="0" presId="urn:microsoft.com/office/officeart/2005/8/layout/chevron2"/>
    <dgm:cxn modelId="{EE6F86F3-1565-4470-ABA3-1E3048A805DD}" type="presParOf" srcId="{67146462-9775-4348-AEDB-9CBC4372C0EC}" destId="{26347BF5-D850-459B-9F14-DC1E8774B54E}"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8AB285-9524-49E0-8887-65F11FE2DFF6}">
      <dsp:nvSpPr>
        <dsp:cNvPr id="0" name=""/>
        <dsp:cNvSpPr/>
      </dsp:nvSpPr>
      <dsp:spPr>
        <a:xfrm rot="5400000">
          <a:off x="-185611" y="185941"/>
          <a:ext cx="1237412" cy="86618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a:t>Site Assessment</a:t>
          </a:r>
        </a:p>
      </dsp:txBody>
      <dsp:txXfrm rot="-5400000">
        <a:off x="1" y="433423"/>
        <a:ext cx="866188" cy="371224"/>
      </dsp:txXfrm>
    </dsp:sp>
    <dsp:sp modelId="{852CCFA6-969E-4603-979A-F2FB7B4CABA3}">
      <dsp:nvSpPr>
        <dsp:cNvPr id="0" name=""/>
        <dsp:cNvSpPr/>
      </dsp:nvSpPr>
      <dsp:spPr>
        <a:xfrm rot="5400000">
          <a:off x="2545535" y="-1679016"/>
          <a:ext cx="804317" cy="416301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l" defTabSz="444500">
            <a:lnSpc>
              <a:spcPct val="90000"/>
            </a:lnSpc>
            <a:spcBef>
              <a:spcPct val="0"/>
            </a:spcBef>
            <a:spcAft>
              <a:spcPct val="15000"/>
            </a:spcAft>
            <a:buChar char="•"/>
          </a:pPr>
          <a:r>
            <a:rPr lang="en-US" sz="1000" kern="1200"/>
            <a:t>Assess local snow, wind, UV, fog, and terrain conditions.</a:t>
          </a:r>
        </a:p>
        <a:p>
          <a:pPr marL="57150" lvl="1" indent="-57150" algn="l" defTabSz="444500">
            <a:lnSpc>
              <a:spcPct val="90000"/>
            </a:lnSpc>
            <a:spcBef>
              <a:spcPct val="0"/>
            </a:spcBef>
            <a:spcAft>
              <a:spcPct val="15000"/>
            </a:spcAft>
            <a:buChar char="•"/>
          </a:pPr>
          <a:r>
            <a:rPr lang="en-US" sz="1000" kern="1200"/>
            <a:t>Evaluate risks like avalanches, ice, frost, and site accessibility.</a:t>
          </a:r>
        </a:p>
      </dsp:txBody>
      <dsp:txXfrm rot="-5400000">
        <a:off x="866188" y="39595"/>
        <a:ext cx="4123747" cy="725789"/>
      </dsp:txXfrm>
    </dsp:sp>
    <dsp:sp modelId="{FD39799B-4A27-4F6F-A67B-05B8159CD0F9}">
      <dsp:nvSpPr>
        <dsp:cNvPr id="0" name=""/>
        <dsp:cNvSpPr/>
      </dsp:nvSpPr>
      <dsp:spPr>
        <a:xfrm rot="5400000">
          <a:off x="-185611" y="1223258"/>
          <a:ext cx="1237412" cy="86618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it-IT" sz="700" b="1" kern="1200">
              <a:solidFill>
                <a:prstClr val="white"/>
              </a:solidFill>
              <a:latin typeface="Segoe UI"/>
              <a:ea typeface="Arial"/>
              <a:cs typeface="Arial"/>
            </a:rPr>
            <a:t>O</a:t>
          </a:r>
          <a:r>
            <a:rPr lang="en-US" sz="700" b="1" kern="1200" err="1">
              <a:solidFill>
                <a:prstClr val="white"/>
              </a:solidFill>
              <a:latin typeface="Segoe UI"/>
              <a:ea typeface="Arial"/>
              <a:cs typeface="Arial"/>
            </a:rPr>
            <a:t>ptimisation</a:t>
          </a:r>
          <a:r>
            <a:rPr lang="en-US" sz="700" b="1" kern="1200">
              <a:solidFill>
                <a:prstClr val="white"/>
              </a:solidFill>
              <a:latin typeface="Segoe UI"/>
              <a:ea typeface="Arial"/>
              <a:cs typeface="Arial"/>
            </a:rPr>
            <a:t> </a:t>
          </a:r>
          <a:r>
            <a:rPr lang="en-US" sz="700" b="1" kern="1200"/>
            <a:t>of module design and BOM</a:t>
          </a:r>
          <a:endParaRPr lang="en-US" sz="700" kern="1200"/>
        </a:p>
      </dsp:txBody>
      <dsp:txXfrm rot="-5400000">
        <a:off x="1" y="1470740"/>
        <a:ext cx="866188" cy="371224"/>
      </dsp:txXfrm>
    </dsp:sp>
    <dsp:sp modelId="{0398AC7E-A498-4C95-9964-6DDD786FDB87}">
      <dsp:nvSpPr>
        <dsp:cNvPr id="0" name=""/>
        <dsp:cNvSpPr/>
      </dsp:nvSpPr>
      <dsp:spPr>
        <a:xfrm rot="5400000">
          <a:off x="2545535" y="-641699"/>
          <a:ext cx="804317" cy="416301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l" defTabSz="444500">
            <a:lnSpc>
              <a:spcPct val="90000"/>
            </a:lnSpc>
            <a:spcBef>
              <a:spcPct val="0"/>
            </a:spcBef>
            <a:spcAft>
              <a:spcPct val="15000"/>
            </a:spcAft>
            <a:buChar char="•"/>
          </a:pPr>
          <a:r>
            <a:rPr lang="en-US" sz="1000" kern="1200"/>
            <a:t>Use designs that facilitate snow shedding (e.g., frameless, glass/glass…).</a:t>
          </a:r>
        </a:p>
        <a:p>
          <a:pPr marL="57150" lvl="1" indent="-57150" algn="l" defTabSz="444500">
            <a:lnSpc>
              <a:spcPct val="90000"/>
            </a:lnSpc>
            <a:spcBef>
              <a:spcPct val="0"/>
            </a:spcBef>
            <a:spcAft>
              <a:spcPct val="15000"/>
            </a:spcAft>
            <a:buChar char="•"/>
          </a:pPr>
          <a:r>
            <a:rPr lang="en-US" sz="1000" kern="1200"/>
            <a:t>Consider components &amp; designs less prone to high-UV, snow and/or cold induced stress (e.g., multi wire/busbar modules, thicker joints).</a:t>
          </a:r>
        </a:p>
      </dsp:txBody>
      <dsp:txXfrm rot="-5400000">
        <a:off x="866188" y="1076912"/>
        <a:ext cx="4123747" cy="725789"/>
      </dsp:txXfrm>
    </dsp:sp>
    <dsp:sp modelId="{125786E3-6C17-4496-938F-78D015CF6607}">
      <dsp:nvSpPr>
        <dsp:cNvPr id="0" name=""/>
        <dsp:cNvSpPr/>
      </dsp:nvSpPr>
      <dsp:spPr>
        <a:xfrm rot="5400000">
          <a:off x="-185611" y="2260575"/>
          <a:ext cx="1237412" cy="86618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a:t>System Design</a:t>
          </a:r>
        </a:p>
      </dsp:txBody>
      <dsp:txXfrm rot="-5400000">
        <a:off x="1" y="2508057"/>
        <a:ext cx="866188" cy="371224"/>
      </dsp:txXfrm>
    </dsp:sp>
    <dsp:sp modelId="{26347BF5-D850-459B-9F14-DC1E8774B54E}">
      <dsp:nvSpPr>
        <dsp:cNvPr id="0" name=""/>
        <dsp:cNvSpPr/>
      </dsp:nvSpPr>
      <dsp:spPr>
        <a:xfrm rot="5400000">
          <a:off x="2545535" y="395616"/>
          <a:ext cx="804317" cy="416301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en-US" sz="1100" kern="1200"/>
            <a:t>Use steep tilt and high clearance for snow shedding</a:t>
          </a:r>
        </a:p>
        <a:p>
          <a:pPr marL="57150" lvl="1" indent="-57150" algn="l" defTabSz="488950">
            <a:lnSpc>
              <a:spcPct val="90000"/>
            </a:lnSpc>
            <a:spcBef>
              <a:spcPct val="0"/>
            </a:spcBef>
            <a:spcAft>
              <a:spcPct val="15000"/>
            </a:spcAft>
            <a:buChar char="•"/>
          </a:pPr>
          <a:r>
            <a:rPr lang="en-US" sz="1100" kern="1200"/>
            <a:t>Choose structures adapted to </a:t>
          </a:r>
          <a:r>
            <a:rPr lang="en-US" sz="1100" kern="1200">
              <a:solidFill>
                <a:srgbClr val="F4821F">
                  <a:hueOff val="0"/>
                  <a:satOff val="0"/>
                  <a:lumOff val="0"/>
                  <a:alphaOff val="0"/>
                </a:srgbClr>
              </a:solidFill>
              <a:latin typeface="Segoe UI"/>
              <a:ea typeface="Arial"/>
              <a:cs typeface="Arial"/>
            </a:rPr>
            <a:t>frost heave; consider </a:t>
          </a:r>
          <a:r>
            <a:rPr lang="en-US" sz="1100" kern="1200"/>
            <a:t>snow fences.</a:t>
          </a:r>
        </a:p>
      </dsp:txBody>
      <dsp:txXfrm rot="-5400000">
        <a:off x="866188" y="2114227"/>
        <a:ext cx="4123747" cy="7257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8AB285-9524-49E0-8887-65F11FE2DFF6}">
      <dsp:nvSpPr>
        <dsp:cNvPr id="0" name=""/>
        <dsp:cNvSpPr/>
      </dsp:nvSpPr>
      <dsp:spPr>
        <a:xfrm rot="5400000">
          <a:off x="-185611" y="185941"/>
          <a:ext cx="1237412" cy="86618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a:t>Site Assessment</a:t>
          </a:r>
        </a:p>
      </dsp:txBody>
      <dsp:txXfrm rot="-5400000">
        <a:off x="1" y="433423"/>
        <a:ext cx="866188" cy="371224"/>
      </dsp:txXfrm>
    </dsp:sp>
    <dsp:sp modelId="{852CCFA6-969E-4603-979A-F2FB7B4CABA3}">
      <dsp:nvSpPr>
        <dsp:cNvPr id="0" name=""/>
        <dsp:cNvSpPr/>
      </dsp:nvSpPr>
      <dsp:spPr>
        <a:xfrm rot="5400000">
          <a:off x="2587420" y="-1720901"/>
          <a:ext cx="804317" cy="424678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en-US" sz="1100" kern="1200"/>
            <a:t>Assess soiling, temperature, wind, and soil properties early.</a:t>
          </a:r>
        </a:p>
      </dsp:txBody>
      <dsp:txXfrm rot="-5400000">
        <a:off x="866188" y="39595"/>
        <a:ext cx="4207517" cy="725789"/>
      </dsp:txXfrm>
    </dsp:sp>
    <dsp:sp modelId="{FD39799B-4A27-4F6F-A67B-05B8159CD0F9}">
      <dsp:nvSpPr>
        <dsp:cNvPr id="0" name=""/>
        <dsp:cNvSpPr/>
      </dsp:nvSpPr>
      <dsp:spPr>
        <a:xfrm rot="5400000">
          <a:off x="-185611" y="1223258"/>
          <a:ext cx="1237412" cy="86618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it-IT" sz="700" b="1" kern="1200">
              <a:solidFill>
                <a:prstClr val="white"/>
              </a:solidFill>
              <a:latin typeface="Segoe UI"/>
              <a:ea typeface="Arial"/>
              <a:cs typeface="Arial"/>
            </a:rPr>
            <a:t>O</a:t>
          </a:r>
          <a:r>
            <a:rPr lang="en-US" sz="700" b="1" kern="1200" err="1">
              <a:solidFill>
                <a:prstClr val="white"/>
              </a:solidFill>
              <a:latin typeface="Segoe UI"/>
              <a:ea typeface="Arial"/>
              <a:cs typeface="Arial"/>
            </a:rPr>
            <a:t>ptimisation</a:t>
          </a:r>
          <a:r>
            <a:rPr lang="en-US" sz="700" b="1" kern="1200">
              <a:solidFill>
                <a:prstClr val="white"/>
              </a:solidFill>
              <a:latin typeface="Segoe UI"/>
              <a:ea typeface="Arial"/>
              <a:cs typeface="Arial"/>
            </a:rPr>
            <a:t> </a:t>
          </a:r>
          <a:r>
            <a:rPr lang="en-US" sz="700" b="1" kern="1200"/>
            <a:t>of module design and BOM</a:t>
          </a:r>
          <a:endParaRPr lang="en-US" sz="700" kern="1200"/>
        </a:p>
      </dsp:txBody>
      <dsp:txXfrm rot="-5400000">
        <a:off x="1" y="1470740"/>
        <a:ext cx="866188" cy="371224"/>
      </dsp:txXfrm>
    </dsp:sp>
    <dsp:sp modelId="{0398AC7E-A498-4C95-9964-6DDD786FDB87}">
      <dsp:nvSpPr>
        <dsp:cNvPr id="0" name=""/>
        <dsp:cNvSpPr/>
      </dsp:nvSpPr>
      <dsp:spPr>
        <a:xfrm rot="5400000">
          <a:off x="2587420" y="-683584"/>
          <a:ext cx="804317" cy="424678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en-US" sz="1100" kern="1200"/>
            <a:t>Use heat/UV-resistant modules with low temperature coefficients.</a:t>
          </a:r>
        </a:p>
        <a:p>
          <a:pPr marL="57150" lvl="1" indent="-57150" algn="l" defTabSz="488950">
            <a:lnSpc>
              <a:spcPct val="90000"/>
            </a:lnSpc>
            <a:spcBef>
              <a:spcPct val="0"/>
            </a:spcBef>
            <a:spcAft>
              <a:spcPct val="15000"/>
            </a:spcAft>
            <a:buChar char="•"/>
          </a:pPr>
          <a:r>
            <a:rPr lang="en-US" sz="1100" kern="1200"/>
            <a:t>Prefer POE/TPO over EVA to avoid corrosion.</a:t>
          </a:r>
        </a:p>
        <a:p>
          <a:pPr marL="57150" lvl="1" indent="-57150" algn="l" defTabSz="488950">
            <a:lnSpc>
              <a:spcPct val="90000"/>
            </a:lnSpc>
            <a:spcBef>
              <a:spcPct val="0"/>
            </a:spcBef>
            <a:spcAft>
              <a:spcPct val="15000"/>
            </a:spcAft>
            <a:buChar char="•"/>
          </a:pPr>
          <a:r>
            <a:rPr lang="en-US" sz="1100" kern="1200"/>
            <a:t>Test components under desert-specific stress conditions.</a:t>
          </a:r>
        </a:p>
      </dsp:txBody>
      <dsp:txXfrm rot="-5400000">
        <a:off x="866188" y="1076912"/>
        <a:ext cx="4207517" cy="725789"/>
      </dsp:txXfrm>
    </dsp:sp>
    <dsp:sp modelId="{125786E3-6C17-4496-938F-78D015CF6607}">
      <dsp:nvSpPr>
        <dsp:cNvPr id="0" name=""/>
        <dsp:cNvSpPr/>
      </dsp:nvSpPr>
      <dsp:spPr>
        <a:xfrm rot="5400000">
          <a:off x="-185611" y="2260575"/>
          <a:ext cx="1237412" cy="86618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a:t>System Design</a:t>
          </a:r>
        </a:p>
      </dsp:txBody>
      <dsp:txXfrm rot="-5400000">
        <a:off x="1" y="2508057"/>
        <a:ext cx="866188" cy="371224"/>
      </dsp:txXfrm>
    </dsp:sp>
    <dsp:sp modelId="{26347BF5-D850-459B-9F14-DC1E8774B54E}">
      <dsp:nvSpPr>
        <dsp:cNvPr id="0" name=""/>
        <dsp:cNvSpPr/>
      </dsp:nvSpPr>
      <dsp:spPr>
        <a:xfrm rot="5400000">
          <a:off x="2587420" y="353731"/>
          <a:ext cx="804317" cy="424678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en-US" sz="1100" kern="1200"/>
            <a:t>Choose cleaning model (own vs. service) &amp; design layout for easy cleaning.</a:t>
          </a:r>
        </a:p>
        <a:p>
          <a:pPr marL="57150" lvl="1" indent="-57150" algn="l" defTabSz="488950">
            <a:lnSpc>
              <a:spcPct val="90000"/>
            </a:lnSpc>
            <a:spcBef>
              <a:spcPct val="0"/>
            </a:spcBef>
            <a:spcAft>
              <a:spcPct val="15000"/>
            </a:spcAft>
            <a:buChar char="•"/>
          </a:pPr>
          <a:r>
            <a:rPr lang="en-US" sz="1100" kern="1200"/>
            <a:t>Adapt system design to local wind conditions and soil corrosion.</a:t>
          </a:r>
        </a:p>
      </dsp:txBody>
      <dsp:txXfrm rot="-5400000">
        <a:off x="866188" y="2114227"/>
        <a:ext cx="4207517" cy="72578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8AB285-9524-49E0-8887-65F11FE2DFF6}">
      <dsp:nvSpPr>
        <dsp:cNvPr id="0" name=""/>
        <dsp:cNvSpPr/>
      </dsp:nvSpPr>
      <dsp:spPr>
        <a:xfrm rot="5400000">
          <a:off x="-185611" y="185941"/>
          <a:ext cx="1237412" cy="86618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a:t>Site Assessment</a:t>
          </a:r>
        </a:p>
      </dsp:txBody>
      <dsp:txXfrm rot="-5400000">
        <a:off x="1" y="433423"/>
        <a:ext cx="866188" cy="371224"/>
      </dsp:txXfrm>
    </dsp:sp>
    <dsp:sp modelId="{852CCFA6-969E-4603-979A-F2FB7B4CABA3}">
      <dsp:nvSpPr>
        <dsp:cNvPr id="0" name=""/>
        <dsp:cNvSpPr/>
      </dsp:nvSpPr>
      <dsp:spPr>
        <a:xfrm rot="5400000">
          <a:off x="2586683" y="-1720164"/>
          <a:ext cx="804317" cy="424530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l" defTabSz="444500">
            <a:lnSpc>
              <a:spcPct val="90000"/>
            </a:lnSpc>
            <a:spcBef>
              <a:spcPct val="0"/>
            </a:spcBef>
            <a:spcAft>
              <a:spcPct val="15000"/>
            </a:spcAft>
            <a:buChar char="•"/>
          </a:pPr>
          <a:r>
            <a:rPr lang="en-US" sz="1000" kern="1200"/>
            <a:t>Assess cloud cover, aerosols, and pollution data.</a:t>
          </a:r>
        </a:p>
        <a:p>
          <a:pPr marL="57150" lvl="1" indent="-57150" algn="l" defTabSz="444500">
            <a:lnSpc>
              <a:spcPct val="90000"/>
            </a:lnSpc>
            <a:spcBef>
              <a:spcPct val="0"/>
            </a:spcBef>
            <a:spcAft>
              <a:spcPct val="15000"/>
            </a:spcAft>
            <a:buChar char="•"/>
          </a:pPr>
          <a:r>
            <a:rPr lang="en-US" sz="1000" kern="1200"/>
            <a:t>Evaluate temperature and humidity cycles.</a:t>
          </a:r>
        </a:p>
      </dsp:txBody>
      <dsp:txXfrm rot="-5400000">
        <a:off x="866188" y="39595"/>
        <a:ext cx="4206043" cy="725789"/>
      </dsp:txXfrm>
    </dsp:sp>
    <dsp:sp modelId="{FD39799B-4A27-4F6F-A67B-05B8159CD0F9}">
      <dsp:nvSpPr>
        <dsp:cNvPr id="0" name=""/>
        <dsp:cNvSpPr/>
      </dsp:nvSpPr>
      <dsp:spPr>
        <a:xfrm rot="5400000">
          <a:off x="-185611" y="1223258"/>
          <a:ext cx="1237412" cy="86618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it-IT" sz="700" b="1" kern="1200">
              <a:solidFill>
                <a:prstClr val="white"/>
              </a:solidFill>
              <a:latin typeface="Segoe UI"/>
              <a:ea typeface="Arial"/>
              <a:cs typeface="Arial"/>
            </a:rPr>
            <a:t>O</a:t>
          </a:r>
          <a:r>
            <a:rPr lang="en-US" sz="700" b="1" kern="1200" err="1">
              <a:solidFill>
                <a:prstClr val="white"/>
              </a:solidFill>
              <a:latin typeface="Segoe UI"/>
              <a:ea typeface="Arial"/>
              <a:cs typeface="Arial"/>
            </a:rPr>
            <a:t>ptimisation</a:t>
          </a:r>
          <a:r>
            <a:rPr lang="en-US" sz="700" b="1" kern="1200">
              <a:solidFill>
                <a:prstClr val="white"/>
              </a:solidFill>
              <a:latin typeface="Segoe UI"/>
              <a:ea typeface="Arial"/>
              <a:cs typeface="Arial"/>
            </a:rPr>
            <a:t> </a:t>
          </a:r>
          <a:r>
            <a:rPr lang="en-US" sz="700" b="1" kern="1200"/>
            <a:t>of module design and BOM</a:t>
          </a:r>
          <a:endParaRPr lang="en-US" sz="700" kern="1200"/>
        </a:p>
      </dsp:txBody>
      <dsp:txXfrm rot="-5400000">
        <a:off x="1" y="1470740"/>
        <a:ext cx="866188" cy="371224"/>
      </dsp:txXfrm>
    </dsp:sp>
    <dsp:sp modelId="{0398AC7E-A498-4C95-9964-6DDD786FDB87}">
      <dsp:nvSpPr>
        <dsp:cNvPr id="0" name=""/>
        <dsp:cNvSpPr/>
      </dsp:nvSpPr>
      <dsp:spPr>
        <a:xfrm rot="5400000">
          <a:off x="2586683" y="-682847"/>
          <a:ext cx="804317" cy="424530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l" defTabSz="444500">
            <a:lnSpc>
              <a:spcPct val="90000"/>
            </a:lnSpc>
            <a:spcBef>
              <a:spcPct val="0"/>
            </a:spcBef>
            <a:spcAft>
              <a:spcPct val="15000"/>
            </a:spcAft>
            <a:buChar char="•"/>
          </a:pPr>
          <a:r>
            <a:rPr lang="en-US" sz="1000" kern="1200"/>
            <a:t>Use low temperature coefficient and humidity-resistant cells.</a:t>
          </a:r>
        </a:p>
        <a:p>
          <a:pPr marL="57150" lvl="1" indent="-57150" algn="l" defTabSz="444500">
            <a:lnSpc>
              <a:spcPct val="90000"/>
            </a:lnSpc>
            <a:spcBef>
              <a:spcPct val="0"/>
            </a:spcBef>
            <a:spcAft>
              <a:spcPct val="15000"/>
            </a:spcAft>
            <a:buChar char="•"/>
          </a:pPr>
          <a:r>
            <a:rPr lang="en-US" sz="1000" kern="1200"/>
            <a:t>Consider anti-soiling coatings, self-cleaning glass, and impact-resistant frames.</a:t>
          </a:r>
        </a:p>
        <a:p>
          <a:pPr marL="57150" lvl="1" indent="-57150" algn="l" defTabSz="444500">
            <a:lnSpc>
              <a:spcPct val="90000"/>
            </a:lnSpc>
            <a:spcBef>
              <a:spcPct val="0"/>
            </a:spcBef>
            <a:spcAft>
              <a:spcPct val="15000"/>
            </a:spcAft>
            <a:buChar char="•"/>
          </a:pPr>
          <a:r>
            <a:rPr lang="en-US" sz="1000" kern="1200"/>
            <a:t>Select UV- and moisture-resistant materials and connectors.</a:t>
          </a:r>
        </a:p>
      </dsp:txBody>
      <dsp:txXfrm rot="-5400000">
        <a:off x="866188" y="1076912"/>
        <a:ext cx="4206043" cy="725789"/>
      </dsp:txXfrm>
    </dsp:sp>
    <dsp:sp modelId="{125786E3-6C17-4496-938F-78D015CF6607}">
      <dsp:nvSpPr>
        <dsp:cNvPr id="0" name=""/>
        <dsp:cNvSpPr/>
      </dsp:nvSpPr>
      <dsp:spPr>
        <a:xfrm rot="5400000">
          <a:off x="-185611" y="2260575"/>
          <a:ext cx="1237412" cy="86618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a:t>System Design</a:t>
          </a:r>
        </a:p>
      </dsp:txBody>
      <dsp:txXfrm rot="-5400000">
        <a:off x="1" y="2508057"/>
        <a:ext cx="866188" cy="371224"/>
      </dsp:txXfrm>
    </dsp:sp>
    <dsp:sp modelId="{26347BF5-D850-459B-9F14-DC1E8774B54E}">
      <dsp:nvSpPr>
        <dsp:cNvPr id="0" name=""/>
        <dsp:cNvSpPr/>
      </dsp:nvSpPr>
      <dsp:spPr>
        <a:xfrm rot="5400000">
          <a:off x="2586683" y="354468"/>
          <a:ext cx="804317" cy="424530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l" defTabSz="444500">
            <a:lnSpc>
              <a:spcPct val="90000"/>
            </a:lnSpc>
            <a:spcBef>
              <a:spcPct val="0"/>
            </a:spcBef>
            <a:spcAft>
              <a:spcPct val="15000"/>
            </a:spcAft>
            <a:buChar char="•"/>
          </a:pPr>
          <a:r>
            <a:rPr lang="en-US" sz="1000" kern="1200"/>
            <a:t>Consider non-optimal tilt angles to facilitate self-cleaning.</a:t>
          </a:r>
        </a:p>
      </dsp:txBody>
      <dsp:txXfrm rot="-5400000">
        <a:off x="866188" y="2114227"/>
        <a:ext cx="4206043" cy="725789"/>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363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3633"/>
          </a:xfrm>
          <a:prstGeom prst="rect">
            <a:avLst/>
          </a:prstGeom>
        </p:spPr>
        <p:txBody>
          <a:bodyPr vert="horz" lIns="91440" tIns="45720" rIns="91440" bIns="45720" rtlCol="0"/>
          <a:lstStyle>
            <a:lvl1pPr algn="r">
              <a:defRPr sz="1200"/>
            </a:lvl1pPr>
          </a:lstStyle>
          <a:p>
            <a:fld id="{402B6714-7BAF-4DAF-8232-AA0EFD3D7F80}" type="datetimeFigureOut">
              <a:rPr lang="en-US" smtClean="0"/>
              <a:t>6/28/2025</a:t>
            </a:fld>
            <a:endParaRPr lang="en-US"/>
          </a:p>
        </p:txBody>
      </p:sp>
      <p:sp>
        <p:nvSpPr>
          <p:cNvPr id="4" name="Footer Placeholder 3"/>
          <p:cNvSpPr>
            <a:spLocks noGrp="1"/>
          </p:cNvSpPr>
          <p:nvPr>
            <p:ph type="ftr" sz="quarter" idx="2"/>
          </p:nvPr>
        </p:nvSpPr>
        <p:spPr>
          <a:xfrm>
            <a:off x="0" y="9377316"/>
            <a:ext cx="2945659" cy="49363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377316"/>
            <a:ext cx="2945659" cy="493633"/>
          </a:xfrm>
          <a:prstGeom prst="rect">
            <a:avLst/>
          </a:prstGeom>
        </p:spPr>
        <p:txBody>
          <a:bodyPr vert="horz" lIns="91440" tIns="45720" rIns="91440" bIns="45720" rtlCol="0" anchor="b"/>
          <a:lstStyle>
            <a:lvl1pPr algn="r">
              <a:defRPr sz="1200"/>
            </a:lvl1pPr>
          </a:lstStyle>
          <a:p>
            <a:fld id="{C71C4779-9F3B-4023-9A64-72230967F0CF}" type="slidenum">
              <a:rPr lang="en-US" smtClean="0"/>
              <a:t>‹Nr.›</a:t>
            </a:fld>
            <a:endParaRPr lang="en-US"/>
          </a:p>
        </p:txBody>
      </p:sp>
    </p:spTree>
    <p:extLst>
      <p:ext uri="{BB962C8B-B14F-4D97-AF65-F5344CB8AC3E}">
        <p14:creationId xmlns:p14="http://schemas.microsoft.com/office/powerpoint/2010/main" val="17581144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363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3633"/>
          </a:xfrm>
          <a:prstGeom prst="rect">
            <a:avLst/>
          </a:prstGeom>
        </p:spPr>
        <p:txBody>
          <a:bodyPr vert="horz" lIns="91440" tIns="45720" rIns="91440" bIns="45720" rtlCol="0"/>
          <a:lstStyle>
            <a:lvl1pPr algn="r">
              <a:defRPr sz="1200"/>
            </a:lvl1pPr>
          </a:lstStyle>
          <a:p>
            <a:fld id="{7272E4AE-A23F-4D9F-B4EF-A6ED45CEC049}" type="datetimeFigureOut">
              <a:rPr lang="en-GB" smtClean="0"/>
              <a:t>28/06/2025</a:t>
            </a:fld>
            <a:endParaRPr lang="en-GB"/>
          </a:p>
        </p:txBody>
      </p:sp>
      <p:sp>
        <p:nvSpPr>
          <p:cNvPr id="4" name="Slide Image Placeholder 3"/>
          <p:cNvSpPr>
            <a:spLocks noGrp="1" noRot="1" noChangeAspect="1"/>
          </p:cNvSpPr>
          <p:nvPr>
            <p:ph type="sldImg" idx="2"/>
          </p:nvPr>
        </p:nvSpPr>
        <p:spPr>
          <a:xfrm>
            <a:off x="107950" y="739775"/>
            <a:ext cx="6581775" cy="370363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689515"/>
            <a:ext cx="5438140" cy="444269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7316"/>
            <a:ext cx="2945659" cy="493633"/>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377316"/>
            <a:ext cx="2945659" cy="493633"/>
          </a:xfrm>
          <a:prstGeom prst="rect">
            <a:avLst/>
          </a:prstGeom>
        </p:spPr>
        <p:txBody>
          <a:bodyPr vert="horz" lIns="91440" tIns="45720" rIns="91440" bIns="45720" rtlCol="0" anchor="b"/>
          <a:lstStyle>
            <a:lvl1pPr algn="r">
              <a:defRPr sz="1200"/>
            </a:lvl1pPr>
          </a:lstStyle>
          <a:p>
            <a:fld id="{E0649404-AEEE-4B4E-B616-1BC6E4EEEF5D}" type="slidenum">
              <a:rPr lang="en-GB" smtClean="0"/>
              <a:t>‹Nr.›</a:t>
            </a:fld>
            <a:endParaRPr lang="en-GB"/>
          </a:p>
        </p:txBody>
      </p:sp>
    </p:spTree>
    <p:extLst>
      <p:ext uri="{BB962C8B-B14F-4D97-AF65-F5344CB8AC3E}">
        <p14:creationId xmlns:p14="http://schemas.microsoft.com/office/powerpoint/2010/main" val="31736537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Add </a:t>
            </a:r>
            <a:r>
              <a:rPr lang="de-DE" err="1"/>
              <a:t>new</a:t>
            </a:r>
            <a:r>
              <a:rPr lang="de-DE"/>
              <a:t> </a:t>
            </a:r>
            <a:r>
              <a:rPr lang="de-DE" err="1"/>
              <a:t>cover</a:t>
            </a:r>
            <a:r>
              <a:rPr lang="de-DE"/>
              <a:t> </a:t>
            </a:r>
            <a:r>
              <a:rPr lang="de-DE" err="1"/>
              <a:t>image</a:t>
            </a:r>
            <a:r>
              <a:rPr lang="de-DE"/>
              <a:t>!</a:t>
            </a:r>
          </a:p>
        </p:txBody>
      </p:sp>
      <p:sp>
        <p:nvSpPr>
          <p:cNvPr id="4" name="Foliennummernplatzhalter 3"/>
          <p:cNvSpPr>
            <a:spLocks noGrp="1"/>
          </p:cNvSpPr>
          <p:nvPr>
            <p:ph type="sldNum" sz="quarter" idx="5"/>
          </p:nvPr>
        </p:nvSpPr>
        <p:spPr/>
        <p:txBody>
          <a:bodyPr/>
          <a:lstStyle/>
          <a:p>
            <a:fld id="{E0649404-AEEE-4B4E-B616-1BC6E4EEEF5D}" type="slidenum">
              <a:rPr lang="en-GB" smtClean="0"/>
              <a:t>2</a:t>
            </a:fld>
            <a:endParaRPr lang="en-GB"/>
          </a:p>
        </p:txBody>
      </p:sp>
    </p:spTree>
    <p:extLst>
      <p:ext uri="{BB962C8B-B14F-4D97-AF65-F5344CB8AC3E}">
        <p14:creationId xmlns:p14="http://schemas.microsoft.com/office/powerpoint/2010/main" val="13395209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A583E051-CD1E-0640-A5E4-6D68D5F4A1DB}" type="slidenum">
              <a:rPr kumimoji="0" lang="en-US" sz="1200" b="0" i="0" u="none" strike="noStrike" kern="0" cap="none" spc="0" normalizeH="0" baseline="0" noProof="0" smtClean="0">
                <a:ln>
                  <a:noFill/>
                </a:ln>
                <a:solidFill>
                  <a:prstClr val="black"/>
                </a:solidFill>
                <a:effectLst/>
                <a:uLnTx/>
                <a:uFillTx/>
                <a:latin typeface="Calibri" panose="020F0502020204030204"/>
                <a:ea typeface="+mn-ea"/>
                <a:cs typeface="+mn-cs"/>
              </a:rPr>
              <a:pPr marL="0" marR="0" lvl="0" indent="0" algn="r" defTabSz="914400" eaLnBrk="1" fontAlgn="auto" latinLnBrk="0" hangingPunct="1">
                <a:lnSpc>
                  <a:spcPct val="100000"/>
                </a:lnSpc>
                <a:spcBef>
                  <a:spcPts val="0"/>
                </a:spcBef>
                <a:spcAft>
                  <a:spcPts val="0"/>
                </a:spcAft>
                <a:buClrTx/>
                <a:buSzTx/>
                <a:buFontTx/>
                <a:buNone/>
                <a:tabLst/>
                <a:defRPr/>
              </a:pPr>
              <a:t>3</a:t>
            </a:fld>
            <a:endParaRPr kumimoji="0" lang="en-US" sz="1200" b="0" i="0" u="none" strike="noStrike" kern="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014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CD0B04-EBAD-D869-3897-B7575192D13B}"/>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3D671A28-973A-9A77-6065-71D9F1C5EFB9}"/>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3144C7B3-6BBD-4B69-1B84-62E13EF75DDD}"/>
              </a:ext>
            </a:extLst>
          </p:cNvPr>
          <p:cNvSpPr>
            <a:spLocks noGrp="1"/>
          </p:cNvSpPr>
          <p:nvPr>
            <p:ph type="body" idx="1"/>
          </p:nvPr>
        </p:nvSpPr>
        <p:spPr/>
        <p:txBody>
          <a:bodyPr/>
          <a:lstStyle/>
          <a:p>
            <a:endParaRPr lang="en-US"/>
          </a:p>
        </p:txBody>
      </p:sp>
      <p:sp>
        <p:nvSpPr>
          <p:cNvPr id="4" name="Foliennummernplatzhalter 3">
            <a:extLst>
              <a:ext uri="{FF2B5EF4-FFF2-40B4-BE49-F238E27FC236}">
                <a16:creationId xmlns:a16="http://schemas.microsoft.com/office/drawing/2014/main" id="{7C1F28DB-8D93-D4BB-A119-011B7D1B4CEC}"/>
              </a:ext>
            </a:extLst>
          </p:cNvPr>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A583E051-CD1E-0640-A5E4-6D68D5F4A1DB}" type="slidenum">
              <a:rPr kumimoji="0" lang="en-US" sz="1200" b="0" i="0" u="none" strike="noStrike" kern="0" cap="none" spc="0" normalizeH="0" baseline="0" noProof="0" smtClean="0">
                <a:ln>
                  <a:noFill/>
                </a:ln>
                <a:solidFill>
                  <a:prstClr val="black"/>
                </a:solidFill>
                <a:effectLst/>
                <a:uLnTx/>
                <a:uFillTx/>
                <a:latin typeface="Calibri" panose="020F0502020204030204"/>
                <a:ea typeface="+mn-ea"/>
                <a:cs typeface="+mn-cs"/>
              </a:rPr>
              <a:pPr marL="0" marR="0" lvl="0" indent="0" algn="r" defTabSz="914400" eaLnBrk="1" fontAlgn="auto" latinLnBrk="0" hangingPunct="1">
                <a:lnSpc>
                  <a:spcPct val="100000"/>
                </a:lnSpc>
                <a:spcBef>
                  <a:spcPts val="0"/>
                </a:spcBef>
                <a:spcAft>
                  <a:spcPts val="0"/>
                </a:spcAft>
                <a:buClrTx/>
                <a:buSzTx/>
                <a:buFontTx/>
                <a:buNone/>
                <a:tabLst/>
                <a:defRPr/>
              </a:pPr>
              <a:t>4</a:t>
            </a:fld>
            <a:endParaRPr kumimoji="0" lang="en-US" sz="1200" b="0" i="0" u="none" strike="noStrike" kern="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36634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C8B5B6-5165-287C-01A0-A93F99C87148}"/>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ECE349C7-BF8C-A68E-EB66-F5AEDD4FBD20}"/>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07F4C3DF-2176-69F3-4F5C-901CE9700A12}"/>
              </a:ext>
            </a:extLst>
          </p:cNvPr>
          <p:cNvSpPr>
            <a:spLocks noGrp="1"/>
          </p:cNvSpPr>
          <p:nvPr>
            <p:ph type="body" idx="1"/>
          </p:nvPr>
        </p:nvSpPr>
        <p:spPr/>
        <p:txBody>
          <a:bodyPr/>
          <a:lstStyle/>
          <a:p>
            <a:endParaRPr lang="en-US"/>
          </a:p>
        </p:txBody>
      </p:sp>
      <p:sp>
        <p:nvSpPr>
          <p:cNvPr id="4" name="Foliennummernplatzhalter 3">
            <a:extLst>
              <a:ext uri="{FF2B5EF4-FFF2-40B4-BE49-F238E27FC236}">
                <a16:creationId xmlns:a16="http://schemas.microsoft.com/office/drawing/2014/main" id="{DDDF697A-2E1B-6D6A-ABEC-B17693C4BA1D}"/>
              </a:ext>
            </a:extLst>
          </p:cNvPr>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A583E051-CD1E-0640-A5E4-6D68D5F4A1DB}" type="slidenum">
              <a:rPr kumimoji="0" lang="en-US" sz="1200" b="0" i="0" u="none" strike="noStrike" kern="0" cap="none" spc="0" normalizeH="0" baseline="0" noProof="0" smtClean="0">
                <a:ln>
                  <a:noFill/>
                </a:ln>
                <a:solidFill>
                  <a:prstClr val="black"/>
                </a:solidFill>
                <a:effectLst/>
                <a:uLnTx/>
                <a:uFillTx/>
                <a:latin typeface="Calibri" panose="020F0502020204030204"/>
                <a:ea typeface="+mn-ea"/>
                <a:cs typeface="+mn-cs"/>
              </a:rPr>
              <a:pPr marL="0" marR="0" lvl="0" indent="0" algn="r" defTabSz="914400" eaLnBrk="1" fontAlgn="auto" latinLnBrk="0" hangingPunct="1">
                <a:lnSpc>
                  <a:spcPct val="100000"/>
                </a:lnSpc>
                <a:spcBef>
                  <a:spcPts val="0"/>
                </a:spcBef>
                <a:spcAft>
                  <a:spcPts val="0"/>
                </a:spcAft>
                <a:buClrTx/>
                <a:buSzTx/>
                <a:buFontTx/>
                <a:buNone/>
                <a:tabLst/>
                <a:defRPr/>
              </a:pPr>
              <a:t>5</a:t>
            </a:fld>
            <a:endParaRPr kumimoji="0" lang="en-US" sz="1200" b="0" i="0" u="none" strike="noStrike" kern="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96525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A38CAE-FED1-4DB4-245B-3B334016AD1A}"/>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9BC03A84-24F5-4C89-6C17-5AD5039B80FB}"/>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E26D48DF-7E8D-7D05-257D-B1C8E3F2986A}"/>
              </a:ext>
            </a:extLst>
          </p:cNvPr>
          <p:cNvSpPr>
            <a:spLocks noGrp="1"/>
          </p:cNvSpPr>
          <p:nvPr>
            <p:ph type="body" idx="1"/>
          </p:nvPr>
        </p:nvSpPr>
        <p:spPr/>
        <p:txBody>
          <a:bodyPr/>
          <a:lstStyle/>
          <a:p>
            <a:endParaRPr lang="en-US"/>
          </a:p>
        </p:txBody>
      </p:sp>
      <p:sp>
        <p:nvSpPr>
          <p:cNvPr id="4" name="Foliennummernplatzhalter 3">
            <a:extLst>
              <a:ext uri="{FF2B5EF4-FFF2-40B4-BE49-F238E27FC236}">
                <a16:creationId xmlns:a16="http://schemas.microsoft.com/office/drawing/2014/main" id="{F616BDCE-0F33-D6AA-82E0-FFE88E24F21D}"/>
              </a:ext>
            </a:extLst>
          </p:cNvPr>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A583E051-CD1E-0640-A5E4-6D68D5F4A1DB}" type="slidenum">
              <a:rPr kumimoji="0" lang="en-US" sz="1200" b="0" i="0" u="none" strike="noStrike" kern="0" cap="none" spc="0" normalizeH="0" baseline="0" noProof="0" smtClean="0">
                <a:ln>
                  <a:noFill/>
                </a:ln>
                <a:solidFill>
                  <a:prstClr val="black"/>
                </a:solidFill>
                <a:effectLst/>
                <a:uLnTx/>
                <a:uFillTx/>
                <a:latin typeface="Calibri" panose="020F0502020204030204"/>
                <a:ea typeface="+mn-ea"/>
                <a:cs typeface="+mn-cs"/>
              </a:rPr>
              <a:pPr marL="0" marR="0" lvl="0" indent="0" algn="r" defTabSz="914400" eaLnBrk="1" fontAlgn="auto" latinLnBrk="0" hangingPunct="1">
                <a:lnSpc>
                  <a:spcPct val="100000"/>
                </a:lnSpc>
                <a:spcBef>
                  <a:spcPts val="0"/>
                </a:spcBef>
                <a:spcAft>
                  <a:spcPts val="0"/>
                </a:spcAft>
                <a:buClrTx/>
                <a:buSzTx/>
                <a:buFontTx/>
                <a:buNone/>
                <a:tabLst/>
                <a:defRPr/>
              </a:pPr>
              <a:t>6</a:t>
            </a:fld>
            <a:endParaRPr kumimoji="0" lang="en-US" sz="1200" b="0" i="0" u="none" strike="noStrike" kern="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37837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A583E051-CD1E-0640-A5E4-6D68D5F4A1DB}" type="slidenum">
              <a:rPr kumimoji="0" lang="en-US" sz="1200" b="0" i="0" u="none" strike="noStrike" kern="0" cap="none" spc="0" normalizeH="0" baseline="0" noProof="0" smtClean="0">
                <a:ln>
                  <a:noFill/>
                </a:ln>
                <a:solidFill>
                  <a:prstClr val="black"/>
                </a:solidFill>
                <a:effectLst/>
                <a:uLnTx/>
                <a:uFillTx/>
                <a:latin typeface="Calibri" panose="020F0502020204030204"/>
                <a:ea typeface="+mn-ea"/>
                <a:cs typeface="+mn-cs"/>
              </a:rPr>
              <a:pPr marL="0" marR="0" lvl="0" indent="0" algn="r" defTabSz="914400" eaLnBrk="1" fontAlgn="auto" latinLnBrk="0" hangingPunct="1">
                <a:lnSpc>
                  <a:spcPct val="100000"/>
                </a:lnSpc>
                <a:spcBef>
                  <a:spcPts val="0"/>
                </a:spcBef>
                <a:spcAft>
                  <a:spcPts val="0"/>
                </a:spcAft>
                <a:buClrTx/>
                <a:buSzTx/>
                <a:buFontTx/>
                <a:buNone/>
                <a:tabLst/>
                <a:defRPr/>
              </a:pPr>
              <a:t>7</a:t>
            </a:fld>
            <a:endParaRPr kumimoji="0" lang="en-US" sz="1200" b="0" i="0" u="none" strike="noStrike" kern="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41262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Bottom">
    <p:spTree>
      <p:nvGrpSpPr>
        <p:cNvPr id="1" name=""/>
        <p:cNvGrpSpPr/>
        <p:nvPr/>
      </p:nvGrpSpPr>
      <p:grpSpPr>
        <a:xfrm>
          <a:off x="0" y="0"/>
          <a:ext cx="0" cy="0"/>
          <a:chOff x="0" y="0"/>
          <a:chExt cx="0" cy="0"/>
        </a:xfrm>
      </p:grpSpPr>
      <p:sp>
        <p:nvSpPr>
          <p:cNvPr id="3" name="Text Placeholder 2"/>
          <p:cNvSpPr>
            <a:spLocks noGrp="1"/>
          </p:cNvSpPr>
          <p:nvPr>
            <p:ph type="body" sz="quarter" idx="12" hasCustomPrompt="1"/>
          </p:nvPr>
        </p:nvSpPr>
        <p:spPr>
          <a:xfrm>
            <a:off x="250832" y="3078039"/>
            <a:ext cx="8316913" cy="519694"/>
          </a:xfrm>
          <a:prstGeom prst="rect">
            <a:avLst/>
          </a:prstGeom>
        </p:spPr>
        <p:txBody>
          <a:bodyPr lIns="0" anchor="b" anchorCtr="0">
            <a:noAutofit/>
          </a:bodyPr>
          <a:lstStyle>
            <a:lvl1pPr marL="161988" marR="0" indent="-161988" algn="l" defTabSz="685749" rtl="0" eaLnBrk="1" fontAlgn="auto" latinLnBrk="0" hangingPunct="1">
              <a:lnSpc>
                <a:spcPct val="100000"/>
              </a:lnSpc>
              <a:spcBef>
                <a:spcPts val="1650"/>
              </a:spcBef>
              <a:spcAft>
                <a:spcPts val="0"/>
              </a:spcAft>
              <a:buClr>
                <a:schemeClr val="bg1">
                  <a:lumMod val="65000"/>
                </a:schemeClr>
              </a:buClr>
              <a:buSzPct val="100000"/>
              <a:buFont typeface="Calibri" panose="020F0502020204030204" pitchFamily="34" charset="0"/>
              <a:buNone/>
              <a:tabLst/>
              <a:defRPr lang="en-US" sz="2400" b="1" kern="1200">
                <a:solidFill>
                  <a:schemeClr val="tx1"/>
                </a:solidFill>
                <a:latin typeface="Arial" panose="020B0604020202020204" pitchFamily="34" charset="0"/>
                <a:ea typeface="+mj-ea"/>
                <a:cs typeface="Arial" panose="020B0604020202020204" pitchFamily="34" charset="0"/>
              </a:defRPr>
            </a:lvl1pPr>
          </a:lstStyle>
          <a:p>
            <a:pPr marL="161988" marR="0" lvl="0" indent="-161988" algn="l" defTabSz="685749" rtl="0" eaLnBrk="1" fontAlgn="auto" latinLnBrk="0" hangingPunct="1">
              <a:lnSpc>
                <a:spcPct val="100000"/>
              </a:lnSpc>
              <a:spcBef>
                <a:spcPts val="1650"/>
              </a:spcBef>
              <a:spcAft>
                <a:spcPts val="0"/>
              </a:spcAft>
              <a:buClr>
                <a:schemeClr val="bg1">
                  <a:lumMod val="65000"/>
                </a:schemeClr>
              </a:buClr>
              <a:buSzPct val="100000"/>
              <a:buFont typeface="Calibri" panose="020F0502020204030204" pitchFamily="34" charset="0"/>
              <a:buNone/>
              <a:tabLst/>
              <a:defRPr/>
            </a:pPr>
            <a:r>
              <a:rPr lang="en-GB"/>
              <a:t>Title Slide </a:t>
            </a:r>
            <a:endParaRPr lang="en-US"/>
          </a:p>
        </p:txBody>
      </p:sp>
      <p:sp>
        <p:nvSpPr>
          <p:cNvPr id="5" name="Text Placeholder 4"/>
          <p:cNvSpPr>
            <a:spLocks noGrp="1"/>
          </p:cNvSpPr>
          <p:nvPr>
            <p:ph type="body" sz="quarter" idx="13" hasCustomPrompt="1"/>
          </p:nvPr>
        </p:nvSpPr>
        <p:spPr>
          <a:xfrm>
            <a:off x="250825" y="3741627"/>
            <a:ext cx="8316912" cy="306684"/>
          </a:xfrm>
          <a:prstGeom prst="rect">
            <a:avLst/>
          </a:prstGeom>
        </p:spPr>
        <p:txBody>
          <a:bodyPr lIns="0">
            <a:noAutofit/>
          </a:bodyPr>
          <a:lstStyle>
            <a:lvl1pPr marL="161988" marR="0" indent="-161988" algn="l" defTabSz="685749" rtl="0" eaLnBrk="1" fontAlgn="auto" latinLnBrk="0" hangingPunct="1">
              <a:lnSpc>
                <a:spcPct val="100000"/>
              </a:lnSpc>
              <a:spcBef>
                <a:spcPts val="1650"/>
              </a:spcBef>
              <a:spcAft>
                <a:spcPts val="0"/>
              </a:spcAft>
              <a:buClr>
                <a:schemeClr val="bg1">
                  <a:lumMod val="65000"/>
                </a:schemeClr>
              </a:buClr>
              <a:buSzPct val="100000"/>
              <a:buFont typeface="Calibri" panose="020F0502020204030204" pitchFamily="34" charset="0"/>
              <a:buNone/>
              <a:tabLst/>
              <a:defRPr lang="en-US" sz="1800" kern="1200" baseline="0">
                <a:solidFill>
                  <a:srgbClr val="003C7D"/>
                </a:solidFill>
                <a:latin typeface="Arial" panose="020B0604020202020204" pitchFamily="34" charset="0"/>
                <a:ea typeface="+mn-ea"/>
                <a:cs typeface="Arial" panose="020B0604020202020204" pitchFamily="34" charset="0"/>
              </a:defRPr>
            </a:lvl1pPr>
          </a:lstStyle>
          <a:p>
            <a:pPr marL="161988" marR="0" lvl="0" indent="-161988" algn="l" defTabSz="685749" rtl="0" eaLnBrk="1" fontAlgn="auto" latinLnBrk="0" hangingPunct="1">
              <a:lnSpc>
                <a:spcPct val="100000"/>
              </a:lnSpc>
              <a:spcBef>
                <a:spcPts val="1650"/>
              </a:spcBef>
              <a:spcAft>
                <a:spcPts val="0"/>
              </a:spcAft>
              <a:buClr>
                <a:schemeClr val="bg1">
                  <a:lumMod val="65000"/>
                </a:schemeClr>
              </a:buClr>
              <a:buSzPct val="100000"/>
              <a:buFont typeface="Calibri" panose="020F0502020204030204" pitchFamily="34" charset="0"/>
              <a:buNone/>
              <a:tabLst/>
              <a:defRPr/>
            </a:pPr>
            <a:r>
              <a:rPr lang="en-US"/>
              <a:t>Name of presenter, affiliation</a:t>
            </a:r>
          </a:p>
        </p:txBody>
      </p:sp>
      <p:sp>
        <p:nvSpPr>
          <p:cNvPr id="22" name="Text Placeholder 4">
            <a:extLst>
              <a:ext uri="{FF2B5EF4-FFF2-40B4-BE49-F238E27FC236}">
                <a16:creationId xmlns:a16="http://schemas.microsoft.com/office/drawing/2014/main" id="{C9034874-11D5-DA4F-9B23-34D9DE8C6D01}"/>
              </a:ext>
            </a:extLst>
          </p:cNvPr>
          <p:cNvSpPr>
            <a:spLocks noGrp="1"/>
          </p:cNvSpPr>
          <p:nvPr>
            <p:ph type="body" sz="quarter" idx="14" hasCustomPrompt="1"/>
          </p:nvPr>
        </p:nvSpPr>
        <p:spPr>
          <a:xfrm>
            <a:off x="250825" y="4169667"/>
            <a:ext cx="8316912" cy="306684"/>
          </a:xfrm>
          <a:prstGeom prst="rect">
            <a:avLst/>
          </a:prstGeom>
        </p:spPr>
        <p:txBody>
          <a:bodyPr lIns="0">
            <a:noAutofit/>
          </a:bodyPr>
          <a:lstStyle>
            <a:lvl1pPr marL="161988" marR="0" indent="-161988" algn="l" defTabSz="685749" rtl="0" eaLnBrk="1" fontAlgn="auto" latinLnBrk="0" hangingPunct="1">
              <a:lnSpc>
                <a:spcPct val="100000"/>
              </a:lnSpc>
              <a:spcBef>
                <a:spcPts val="1650"/>
              </a:spcBef>
              <a:spcAft>
                <a:spcPts val="0"/>
              </a:spcAft>
              <a:buClr>
                <a:schemeClr val="bg1">
                  <a:lumMod val="65000"/>
                </a:schemeClr>
              </a:buClr>
              <a:buSzPct val="100000"/>
              <a:buFont typeface="Calibri" panose="020F0502020204030204" pitchFamily="34" charset="0"/>
              <a:buNone/>
              <a:tabLst/>
              <a:defRPr lang="en-US" sz="1800" kern="1200" baseline="0" dirty="0" smtClean="0">
                <a:solidFill>
                  <a:srgbClr val="003C7D"/>
                </a:solidFill>
                <a:latin typeface="Arial" panose="020B0604020202020204" pitchFamily="34" charset="0"/>
                <a:ea typeface="+mn-ea"/>
                <a:cs typeface="Arial" panose="020B0604020202020204" pitchFamily="34" charset="0"/>
              </a:defRPr>
            </a:lvl1pPr>
          </a:lstStyle>
          <a:p>
            <a:pPr marL="161988" marR="0" lvl="0" indent="-161988" algn="l" defTabSz="685749" rtl="0" eaLnBrk="1" fontAlgn="auto" latinLnBrk="0" hangingPunct="1">
              <a:lnSpc>
                <a:spcPct val="100000"/>
              </a:lnSpc>
              <a:spcBef>
                <a:spcPts val="1650"/>
              </a:spcBef>
              <a:spcAft>
                <a:spcPts val="0"/>
              </a:spcAft>
              <a:buClr>
                <a:schemeClr val="bg1">
                  <a:lumMod val="65000"/>
                </a:schemeClr>
              </a:buClr>
              <a:buSzPct val="100000"/>
              <a:buFont typeface="Calibri" panose="020F0502020204030204" pitchFamily="34" charset="0"/>
              <a:buNone/>
              <a:tabLst/>
              <a:defRPr/>
            </a:pPr>
            <a:r>
              <a:rPr lang="en-US"/>
              <a:t>Location &amp; date of presentation</a:t>
            </a:r>
          </a:p>
        </p:txBody>
      </p:sp>
      <p:grpSp>
        <p:nvGrpSpPr>
          <p:cNvPr id="7" name="Group 6">
            <a:extLst>
              <a:ext uri="{FF2B5EF4-FFF2-40B4-BE49-F238E27FC236}">
                <a16:creationId xmlns:a16="http://schemas.microsoft.com/office/drawing/2014/main" id="{B0CF8910-3997-4186-A545-A8CE55D63B8A}"/>
              </a:ext>
            </a:extLst>
          </p:cNvPr>
          <p:cNvGrpSpPr/>
          <p:nvPr userDrawn="1"/>
        </p:nvGrpSpPr>
        <p:grpSpPr>
          <a:xfrm>
            <a:off x="0" y="4566602"/>
            <a:ext cx="9144000" cy="576898"/>
            <a:chOff x="0" y="4566602"/>
            <a:chExt cx="9144000" cy="576898"/>
          </a:xfrm>
        </p:grpSpPr>
        <p:pic>
          <p:nvPicPr>
            <p:cNvPr id="8" name="Picture 7">
              <a:extLst>
                <a:ext uri="{FF2B5EF4-FFF2-40B4-BE49-F238E27FC236}">
                  <a16:creationId xmlns:a16="http://schemas.microsoft.com/office/drawing/2014/main" id="{8E115815-0F41-46F9-BB8D-BD27EDE65B2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566602"/>
              <a:ext cx="3509963" cy="576897"/>
            </a:xfrm>
            <a:prstGeom prst="rect">
              <a:avLst/>
            </a:prstGeom>
          </p:spPr>
        </p:pic>
        <p:sp>
          <p:nvSpPr>
            <p:cNvPr id="10" name="Rectangle 9">
              <a:extLst>
                <a:ext uri="{FF2B5EF4-FFF2-40B4-BE49-F238E27FC236}">
                  <a16:creationId xmlns:a16="http://schemas.microsoft.com/office/drawing/2014/main" id="{2FD94CB0-C6F5-442C-A11F-801B15C89173}"/>
                </a:ext>
              </a:extLst>
            </p:cNvPr>
            <p:cNvSpPr/>
            <p:nvPr userDrawn="1"/>
          </p:nvSpPr>
          <p:spPr>
            <a:xfrm>
              <a:off x="3362325" y="4566602"/>
              <a:ext cx="5781675" cy="576898"/>
            </a:xfrm>
            <a:prstGeom prst="rect">
              <a:avLst/>
            </a:prstGeom>
            <a:solidFill>
              <a:srgbClr val="004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latin typeface="Segoe UI" panose="020B0502040204020203" pitchFamily="34" charset="0"/>
                <a:cs typeface="Segoe UI" panose="020B0502040204020203" pitchFamily="34" charset="0"/>
              </a:endParaRPr>
            </a:p>
          </p:txBody>
        </p:sp>
      </p:grpSp>
      <p:pic>
        <p:nvPicPr>
          <p:cNvPr id="11" name="Picture 10" descr="A close up of a sign&#10;&#10;Description automatically generated">
            <a:extLst>
              <a:ext uri="{FF2B5EF4-FFF2-40B4-BE49-F238E27FC236}">
                <a16:creationId xmlns:a16="http://schemas.microsoft.com/office/drawing/2014/main" id="{E591FF45-0F7D-4F07-B6E4-5EA937F3981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0825" y="1714288"/>
            <a:ext cx="2196767" cy="1104605"/>
          </a:xfrm>
          <a:prstGeom prst="rect">
            <a:avLst/>
          </a:prstGeom>
        </p:spPr>
      </p:pic>
    </p:spTree>
    <p:extLst>
      <p:ext uri="{BB962C8B-B14F-4D97-AF65-F5344CB8AC3E}">
        <p14:creationId xmlns:p14="http://schemas.microsoft.com/office/powerpoint/2010/main" val="3517537838"/>
      </p:ext>
    </p:extLst>
  </p:cSld>
  <p:clrMapOvr>
    <a:masterClrMapping/>
  </p:clrMapOvr>
  <p:extLst>
    <p:ext uri="{DCECCB84-F9BA-43D5-87BE-67443E8EF086}">
      <p15:sldGuideLst xmlns:p15="http://schemas.microsoft.com/office/powerpoint/2012/main">
        <p15:guide id="1" pos="159" userDrawn="1">
          <p15:clr>
            <a:srgbClr val="FBAE40"/>
          </p15:clr>
        </p15:guide>
        <p15:guide id="2" orient="horz" pos="826" userDrawn="1">
          <p15:clr>
            <a:srgbClr val="FBAE40"/>
          </p15:clr>
        </p15:guide>
        <p15:guide id="3" pos="5603" userDrawn="1">
          <p15:clr>
            <a:srgbClr val="FBAE40"/>
          </p15:clr>
        </p15:guide>
        <p15:guide id="4" pos="5397"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text">
    <p:spTree>
      <p:nvGrpSpPr>
        <p:cNvPr id="1" name=""/>
        <p:cNvGrpSpPr/>
        <p:nvPr/>
      </p:nvGrpSpPr>
      <p:grpSpPr>
        <a:xfrm>
          <a:off x="0" y="0"/>
          <a:ext cx="0" cy="0"/>
          <a:chOff x="0" y="0"/>
          <a:chExt cx="0" cy="0"/>
        </a:xfrm>
      </p:grpSpPr>
      <p:sp>
        <p:nvSpPr>
          <p:cNvPr id="14" name="Text Placeholder 3">
            <a:extLst>
              <a:ext uri="{FF2B5EF4-FFF2-40B4-BE49-F238E27FC236}">
                <a16:creationId xmlns:a16="http://schemas.microsoft.com/office/drawing/2014/main" id="{8441CA57-6943-9F41-9E1E-50E2F585B99E}"/>
              </a:ext>
            </a:extLst>
          </p:cNvPr>
          <p:cNvSpPr>
            <a:spLocks noGrp="1"/>
          </p:cNvSpPr>
          <p:nvPr>
            <p:ph type="body" sz="quarter" idx="12" hasCustomPrompt="1"/>
          </p:nvPr>
        </p:nvSpPr>
        <p:spPr>
          <a:xfrm>
            <a:off x="250828" y="218815"/>
            <a:ext cx="7289701" cy="434767"/>
          </a:xfrm>
          <a:prstGeom prst="rect">
            <a:avLst/>
          </a:prstGeom>
        </p:spPr>
        <p:txBody>
          <a:bodyPr lIns="0">
            <a:noAutofit/>
          </a:bodyPr>
          <a:lstStyle>
            <a:lvl1pPr marL="0" indent="0">
              <a:buNone/>
              <a:defRPr lang="en-US" sz="2400" b="1" kern="1200" baseline="0" dirty="0">
                <a:solidFill>
                  <a:srgbClr val="F4821F"/>
                </a:solidFill>
                <a:uFill>
                  <a:solidFill>
                    <a:schemeClr val="tx2"/>
                  </a:solidFill>
                </a:uFill>
                <a:latin typeface="Arial" panose="020B0604020202020204" pitchFamily="34" charset="0"/>
                <a:ea typeface="+mj-ea"/>
                <a:cs typeface="Arial" panose="020B0604020202020204" pitchFamily="34" charset="0"/>
              </a:defRPr>
            </a:lvl1pPr>
          </a:lstStyle>
          <a:p>
            <a:pPr lvl="0"/>
            <a:r>
              <a:rPr lang="en-US"/>
              <a:t>Title – one line</a:t>
            </a:r>
          </a:p>
        </p:txBody>
      </p:sp>
      <p:sp>
        <p:nvSpPr>
          <p:cNvPr id="5" name="Text Placeholder 4">
            <a:extLst>
              <a:ext uri="{FF2B5EF4-FFF2-40B4-BE49-F238E27FC236}">
                <a16:creationId xmlns:a16="http://schemas.microsoft.com/office/drawing/2014/main" id="{A26A7C0A-1BA5-C74C-BEC1-1A990858C7D9}"/>
              </a:ext>
            </a:extLst>
          </p:cNvPr>
          <p:cNvSpPr>
            <a:spLocks noGrp="1"/>
          </p:cNvSpPr>
          <p:nvPr>
            <p:ph type="body" sz="quarter" idx="13" hasCustomPrompt="1"/>
          </p:nvPr>
        </p:nvSpPr>
        <p:spPr>
          <a:xfrm>
            <a:off x="526446" y="889005"/>
            <a:ext cx="8440119" cy="3682492"/>
          </a:xfrm>
          <a:prstGeom prst="rect">
            <a:avLst/>
          </a:prstGeom>
        </p:spPr>
        <p:txBody>
          <a:bodyPr lIns="0"/>
          <a:lstStyle>
            <a:lvl1pPr marL="269981" indent="-134532">
              <a:spcBef>
                <a:spcPts val="600"/>
              </a:spcBef>
              <a:spcAft>
                <a:spcPts val="600"/>
              </a:spcAft>
              <a:buClr>
                <a:srgbClr val="003C7D"/>
              </a:buClr>
              <a:buFont typeface="Arial" panose="020B0604020202020204" pitchFamily="34" charset="0"/>
              <a:buChar char="•"/>
              <a:defRPr sz="1800" baseline="0">
                <a:solidFill>
                  <a:srgbClr val="003C7D"/>
                </a:solidFill>
                <a:latin typeface="Arial" panose="020B0604020202020204" pitchFamily="34" charset="0"/>
                <a:cs typeface="Arial" panose="020B0604020202020204" pitchFamily="34" charset="0"/>
              </a:defRPr>
            </a:lvl1pPr>
            <a:lvl2pPr marL="404970" indent="-134991">
              <a:spcBef>
                <a:spcPts val="600"/>
              </a:spcBef>
              <a:spcAft>
                <a:spcPts val="600"/>
              </a:spcAft>
              <a:buClr>
                <a:srgbClr val="003C7D"/>
              </a:buClr>
              <a:buFont typeface="Arial" panose="020B0604020202020204" pitchFamily="34" charset="0"/>
              <a:buChar char="•"/>
              <a:defRPr sz="1700">
                <a:solidFill>
                  <a:srgbClr val="003C7D"/>
                </a:solidFill>
                <a:latin typeface="Arial" panose="020B0604020202020204" pitchFamily="34" charset="0"/>
                <a:cs typeface="Arial" panose="020B0604020202020204" pitchFamily="34" charset="0"/>
              </a:defRPr>
            </a:lvl2pPr>
            <a:lvl3pPr marL="539314" indent="-134532">
              <a:spcBef>
                <a:spcPts val="300"/>
              </a:spcBef>
              <a:spcAft>
                <a:spcPts val="300"/>
              </a:spcAft>
              <a:buClr>
                <a:srgbClr val="003C7D"/>
              </a:buClr>
              <a:buFont typeface="Arial" panose="020B0604020202020204" pitchFamily="34" charset="0"/>
              <a:buChar char="•"/>
              <a:defRPr sz="1600">
                <a:solidFill>
                  <a:srgbClr val="003C7D"/>
                </a:solidFill>
                <a:latin typeface="Arial" panose="020B0604020202020204" pitchFamily="34" charset="0"/>
                <a:cs typeface="Arial" panose="020B0604020202020204" pitchFamily="34" charset="0"/>
              </a:defRPr>
            </a:lvl3pPr>
            <a:lvl4pPr marL="675034" indent="-135722">
              <a:spcBef>
                <a:spcPts val="300"/>
              </a:spcBef>
              <a:spcAft>
                <a:spcPts val="300"/>
              </a:spcAft>
              <a:buClr>
                <a:srgbClr val="003C7D"/>
              </a:buClr>
              <a:buFont typeface="Arial" panose="020B0604020202020204" pitchFamily="34" charset="0"/>
              <a:buChar char="•"/>
              <a:defRPr sz="1600">
                <a:solidFill>
                  <a:srgbClr val="003C7D"/>
                </a:solidFill>
                <a:latin typeface="Arial" panose="020B0604020202020204" pitchFamily="34" charset="0"/>
                <a:cs typeface="Arial" panose="020B0604020202020204" pitchFamily="34" charset="0"/>
              </a:defRPr>
            </a:lvl4pPr>
            <a:lvl5pPr marL="809940" indent="-134991">
              <a:spcBef>
                <a:spcPts val="300"/>
              </a:spcBef>
              <a:spcAft>
                <a:spcPts val="300"/>
              </a:spcAft>
              <a:buClr>
                <a:srgbClr val="003C7D"/>
              </a:buClr>
              <a:buFont typeface="Arial" panose="020B0604020202020204" pitchFamily="34" charset="0"/>
              <a:buChar char="•"/>
              <a:defRPr sz="1600">
                <a:solidFill>
                  <a:srgbClr val="003C7D"/>
                </a:solidFill>
                <a:latin typeface="Arial" panose="020B0604020202020204" pitchFamily="34" charset="0"/>
                <a:cs typeface="Arial" panose="020B0604020202020204" pitchFamily="34" charset="0"/>
              </a:defRPr>
            </a:lvl5pPr>
          </a:lstStyle>
          <a:p>
            <a:pPr lvl="0"/>
            <a:r>
              <a:rPr lang="en-US"/>
              <a:t>Content slide</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A041BF8-9BAF-43B4-B220-52ADAFDF68B7}"/>
              </a:ext>
            </a:extLst>
          </p:cNvPr>
          <p:cNvSpPr txBox="1"/>
          <p:nvPr userDrawn="1"/>
        </p:nvSpPr>
        <p:spPr>
          <a:xfrm rot="16200000">
            <a:off x="-1089194" y="3415786"/>
            <a:ext cx="2902590" cy="369332"/>
          </a:xfrm>
          <a:prstGeom prst="rect">
            <a:avLst/>
          </a:prstGeom>
          <a:noFill/>
        </p:spPr>
        <p:txBody>
          <a:bodyPr wrap="square" rtlCol="0">
            <a:spAutoFit/>
          </a:bodyPr>
          <a:lstStyle/>
          <a:p>
            <a:r>
              <a:rPr lang="fr-BE" sz="1800" b="1">
                <a:solidFill>
                  <a:srgbClr val="F4821F"/>
                </a:solidFill>
                <a:latin typeface="Arial Nova" panose="020B0504020202020204" pitchFamily="34" charset="0"/>
              </a:rPr>
              <a:t>PVPS</a:t>
            </a:r>
            <a:endParaRPr lang="en-BE" sz="1800" b="1">
              <a:solidFill>
                <a:srgbClr val="F4821F"/>
              </a:solidFill>
              <a:latin typeface="Arial Nova" panose="020B0504020202020204" pitchFamily="34" charset="0"/>
            </a:endParaRPr>
          </a:p>
        </p:txBody>
      </p:sp>
      <p:cxnSp>
        <p:nvCxnSpPr>
          <p:cNvPr id="7" name="Straight Connector 6">
            <a:extLst>
              <a:ext uri="{FF2B5EF4-FFF2-40B4-BE49-F238E27FC236}">
                <a16:creationId xmlns:a16="http://schemas.microsoft.com/office/drawing/2014/main" id="{2ADFA058-395C-41E3-81A3-9BF3DDBEB86D}"/>
              </a:ext>
            </a:extLst>
          </p:cNvPr>
          <p:cNvCxnSpPr>
            <a:cxnSpLocks/>
          </p:cNvCxnSpPr>
          <p:nvPr userDrawn="1"/>
        </p:nvCxnSpPr>
        <p:spPr>
          <a:xfrm>
            <a:off x="1" y="666544"/>
            <a:ext cx="7873999" cy="0"/>
          </a:xfrm>
          <a:prstGeom prst="line">
            <a:avLst/>
          </a:prstGeom>
          <a:ln>
            <a:solidFill>
              <a:srgbClr val="F4821F"/>
            </a:solidFill>
          </a:ln>
        </p:spPr>
        <p:style>
          <a:lnRef idx="1">
            <a:schemeClr val="accent1"/>
          </a:lnRef>
          <a:fillRef idx="0">
            <a:schemeClr val="accent1"/>
          </a:fillRef>
          <a:effectRef idx="0">
            <a:schemeClr val="accent1"/>
          </a:effectRef>
          <a:fontRef idx="minor">
            <a:schemeClr val="tx1"/>
          </a:fontRef>
        </p:style>
      </p:cxnSp>
      <p:sp>
        <p:nvSpPr>
          <p:cNvPr id="2" name="ZoneTexte 1">
            <a:extLst>
              <a:ext uri="{FF2B5EF4-FFF2-40B4-BE49-F238E27FC236}">
                <a16:creationId xmlns:a16="http://schemas.microsoft.com/office/drawing/2014/main" id="{D17CED54-1D9F-4D17-B816-3FBB5510AC75}"/>
              </a:ext>
            </a:extLst>
          </p:cNvPr>
          <p:cNvSpPr txBox="1"/>
          <p:nvPr userDrawn="1"/>
        </p:nvSpPr>
        <p:spPr>
          <a:xfrm>
            <a:off x="8179547" y="4696303"/>
            <a:ext cx="651447" cy="230832"/>
          </a:xfrm>
          <a:prstGeom prst="rect">
            <a:avLst/>
          </a:prstGeom>
          <a:noFill/>
        </p:spPr>
        <p:txBody>
          <a:bodyPr wrap="square" rtlCol="0">
            <a:spAutoFit/>
          </a:bodyPr>
          <a:lstStyle/>
          <a:p>
            <a:fld id="{E6C6F911-DFDC-4B93-962C-66F0D8D51AD1}" type="slidenum">
              <a:rPr lang="en-US" sz="900" smtClean="0">
                <a:latin typeface="Arial" panose="020B0604020202020204" pitchFamily="34" charset="0"/>
                <a:cs typeface="Arial" panose="020B0604020202020204" pitchFamily="34" charset="0"/>
              </a:rPr>
              <a:t>‹Nr.›</a:t>
            </a:fld>
            <a:endParaRPr lang="en-US" sz="1000">
              <a:latin typeface="Arial" panose="020B0604020202020204" pitchFamily="34" charset="0"/>
              <a:cs typeface="Arial" panose="020B0604020202020204" pitchFamily="34" charset="0"/>
            </a:endParaRPr>
          </a:p>
        </p:txBody>
      </p:sp>
      <p:pic>
        <p:nvPicPr>
          <p:cNvPr id="11" name="Picture 10" descr="A picture containing clock, fence&#10;&#10;Description automatically generated">
            <a:extLst>
              <a:ext uri="{FF2B5EF4-FFF2-40B4-BE49-F238E27FC236}">
                <a16:creationId xmlns:a16="http://schemas.microsoft.com/office/drawing/2014/main" id="{ACD180F0-DF58-4D42-98CD-411CBBA27EF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09528" y="173760"/>
            <a:ext cx="662032" cy="617588"/>
          </a:xfrm>
          <a:prstGeom prst="rect">
            <a:avLst/>
          </a:prstGeom>
        </p:spPr>
      </p:pic>
    </p:spTree>
    <p:extLst>
      <p:ext uri="{BB962C8B-B14F-4D97-AF65-F5344CB8AC3E}">
        <p14:creationId xmlns:p14="http://schemas.microsoft.com/office/powerpoint/2010/main" val="4213663072"/>
      </p:ext>
    </p:extLst>
  </p:cSld>
  <p:clrMapOvr>
    <a:masterClrMapping/>
  </p:clrMapOvr>
  <p:hf hdr="0" ftr="0" dt="0"/>
  <p:extLst>
    <p:ext uri="{DCECCB84-F9BA-43D5-87BE-67443E8EF086}">
      <p15:sldGuideLst xmlns:p15="http://schemas.microsoft.com/office/powerpoint/2012/main">
        <p15:guide id="1" orient="horz" pos="146" userDrawn="1">
          <p15:clr>
            <a:srgbClr val="FBAE40"/>
          </p15:clr>
        </p15:guide>
        <p15:guide id="2" pos="159" userDrawn="1">
          <p15:clr>
            <a:srgbClr val="FBAE40"/>
          </p15:clr>
        </p15:guide>
        <p15:guide id="3" orient="horz" pos="1620" userDrawn="1">
          <p15:clr>
            <a:srgbClr val="FBAE40"/>
          </p15:clr>
        </p15:guide>
        <p15:guide id="4" pos="5603" userDrawn="1">
          <p15:clr>
            <a:srgbClr val="FBAE40"/>
          </p15:clr>
        </p15:guide>
        <p15:guide id="5" pos="5397"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Graph &amp; Key Poin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4C7B6C7-20A7-0644-AFFD-0DC74CEEAA6B}"/>
              </a:ext>
            </a:extLst>
          </p:cNvPr>
          <p:cNvSpPr>
            <a:spLocks noGrp="1"/>
          </p:cNvSpPr>
          <p:nvPr>
            <p:ph type="body" sz="quarter" idx="12" hasCustomPrompt="1"/>
          </p:nvPr>
        </p:nvSpPr>
        <p:spPr>
          <a:xfrm>
            <a:off x="250829" y="218815"/>
            <a:ext cx="7123096" cy="434767"/>
          </a:xfrm>
          <a:prstGeom prst="rect">
            <a:avLst/>
          </a:prstGeom>
        </p:spPr>
        <p:txBody>
          <a:bodyPr lIns="0">
            <a:noAutofit/>
          </a:bodyPr>
          <a:lstStyle>
            <a:lvl1pPr marL="0" indent="0">
              <a:buNone/>
              <a:defRPr lang="en-US" sz="2400" b="1" kern="1200" baseline="0" dirty="0">
                <a:solidFill>
                  <a:srgbClr val="F4821F"/>
                </a:solidFill>
                <a:uFill>
                  <a:solidFill>
                    <a:schemeClr val="tx2"/>
                  </a:solidFill>
                </a:uFill>
                <a:latin typeface="Arial" panose="020B0604020202020204" pitchFamily="34" charset="0"/>
                <a:ea typeface="+mj-ea"/>
                <a:cs typeface="Arial" panose="020B0604020202020204" pitchFamily="34" charset="0"/>
              </a:defRPr>
            </a:lvl1pPr>
          </a:lstStyle>
          <a:p>
            <a:pPr lvl="0"/>
            <a:r>
              <a:rPr lang="en-US"/>
              <a:t>Title – one line</a:t>
            </a:r>
          </a:p>
        </p:txBody>
      </p:sp>
      <p:sp>
        <p:nvSpPr>
          <p:cNvPr id="14" name="Text Placeholder 3">
            <a:extLst>
              <a:ext uri="{FF2B5EF4-FFF2-40B4-BE49-F238E27FC236}">
                <a16:creationId xmlns:a16="http://schemas.microsoft.com/office/drawing/2014/main" id="{83349B83-1EFF-784E-93D0-021CF6186D9A}"/>
              </a:ext>
            </a:extLst>
          </p:cNvPr>
          <p:cNvSpPr>
            <a:spLocks noGrp="1"/>
          </p:cNvSpPr>
          <p:nvPr>
            <p:ph type="body" sz="quarter" idx="13" hasCustomPrompt="1"/>
          </p:nvPr>
        </p:nvSpPr>
        <p:spPr>
          <a:xfrm>
            <a:off x="1416863" y="4420927"/>
            <a:ext cx="6431743" cy="434767"/>
          </a:xfrm>
          <a:prstGeom prst="rect">
            <a:avLst/>
          </a:prstGeom>
        </p:spPr>
        <p:txBody>
          <a:bodyPr lIns="0" anchor="ctr">
            <a:noAutofit/>
          </a:bodyPr>
          <a:lstStyle>
            <a:lvl1pPr marL="0" indent="0">
              <a:buNone/>
              <a:defRPr lang="en-US" sz="1200" b="0" kern="1200" baseline="0" dirty="0">
                <a:solidFill>
                  <a:srgbClr val="003C7D"/>
                </a:solidFill>
                <a:uFill>
                  <a:solidFill>
                    <a:schemeClr val="tx2"/>
                  </a:solidFill>
                </a:uFill>
                <a:latin typeface="Arial" panose="020B0604020202020204" pitchFamily="34" charset="0"/>
                <a:ea typeface="+mj-ea"/>
                <a:cs typeface="Arial" panose="020B0604020202020204" pitchFamily="34" charset="0"/>
              </a:defRPr>
            </a:lvl1pPr>
          </a:lstStyle>
          <a:p>
            <a:pPr lvl="0"/>
            <a:r>
              <a:rPr lang="en-US"/>
              <a:t>Key point</a:t>
            </a:r>
          </a:p>
        </p:txBody>
      </p:sp>
      <p:sp>
        <p:nvSpPr>
          <p:cNvPr id="19" name="Text Placeholder 18">
            <a:extLst>
              <a:ext uri="{FF2B5EF4-FFF2-40B4-BE49-F238E27FC236}">
                <a16:creationId xmlns:a16="http://schemas.microsoft.com/office/drawing/2014/main" id="{9246A33C-4CCA-D94F-B63F-FDDF33C59417}"/>
              </a:ext>
            </a:extLst>
          </p:cNvPr>
          <p:cNvSpPr>
            <a:spLocks noGrp="1"/>
          </p:cNvSpPr>
          <p:nvPr>
            <p:ph type="body" sz="quarter" idx="14" hasCustomPrompt="1"/>
          </p:nvPr>
        </p:nvSpPr>
        <p:spPr>
          <a:xfrm>
            <a:off x="250831" y="728870"/>
            <a:ext cx="8567735" cy="284370"/>
          </a:xfrm>
          <a:prstGeom prst="rect">
            <a:avLst/>
          </a:prstGeom>
        </p:spPr>
        <p:txBody>
          <a:bodyPr/>
          <a:lstStyle>
            <a:lvl1pPr marL="0" indent="0" algn="ctr">
              <a:buNone/>
              <a:defRPr lang="en-US" sz="1200" kern="1200" dirty="0">
                <a:solidFill>
                  <a:srgbClr val="003C7D"/>
                </a:solidFill>
                <a:latin typeface="Arial" panose="020B0604020202020204" pitchFamily="34" charset="0"/>
                <a:ea typeface="Arial" panose="020B0604020202020204" pitchFamily="34" charset="0"/>
                <a:cs typeface="Arial" panose="020B0604020202020204" pitchFamily="34" charset="0"/>
              </a:defRPr>
            </a:lvl1pPr>
          </a:lstStyle>
          <a:p>
            <a:pPr lvl="0"/>
            <a:r>
              <a:rPr lang="en-US"/>
              <a:t>Graph title, centered</a:t>
            </a:r>
          </a:p>
        </p:txBody>
      </p:sp>
      <p:sp>
        <p:nvSpPr>
          <p:cNvPr id="3" name="Picture Placeholder 2"/>
          <p:cNvSpPr>
            <a:spLocks noGrp="1"/>
          </p:cNvSpPr>
          <p:nvPr>
            <p:ph type="pic" sz="quarter" idx="15"/>
          </p:nvPr>
        </p:nvSpPr>
        <p:spPr>
          <a:xfrm>
            <a:off x="844501" y="1075576"/>
            <a:ext cx="7576459" cy="3053747"/>
          </a:xfrm>
          <a:prstGeom prst="rect">
            <a:avLst/>
          </a:prstGeom>
        </p:spPr>
        <p:txBody>
          <a:bodyPr/>
          <a:lstStyle>
            <a:lvl1pPr>
              <a:defRPr>
                <a:latin typeface="Arial" panose="020B0604020202020204" pitchFamily="34" charset="0"/>
                <a:cs typeface="Arial" panose="020B0604020202020204" pitchFamily="34" charset="0"/>
              </a:defRPr>
            </a:lvl1pPr>
          </a:lstStyle>
          <a:p>
            <a:endParaRPr lang="en-GB"/>
          </a:p>
        </p:txBody>
      </p:sp>
      <p:sp>
        <p:nvSpPr>
          <p:cNvPr id="10" name="TextBox 5">
            <a:extLst>
              <a:ext uri="{FF2B5EF4-FFF2-40B4-BE49-F238E27FC236}">
                <a16:creationId xmlns:a16="http://schemas.microsoft.com/office/drawing/2014/main" id="{79F1FF97-645E-4048-9065-9182BF663448}"/>
              </a:ext>
            </a:extLst>
          </p:cNvPr>
          <p:cNvSpPr txBox="1"/>
          <p:nvPr userDrawn="1"/>
        </p:nvSpPr>
        <p:spPr>
          <a:xfrm rot="16200000">
            <a:off x="-1089194" y="3415786"/>
            <a:ext cx="2902590" cy="369332"/>
          </a:xfrm>
          <a:prstGeom prst="rect">
            <a:avLst/>
          </a:prstGeom>
          <a:noFill/>
        </p:spPr>
        <p:txBody>
          <a:bodyPr wrap="square" rtlCol="0">
            <a:spAutoFit/>
          </a:bodyPr>
          <a:lstStyle/>
          <a:p>
            <a:r>
              <a:rPr lang="fr-BE" sz="1800" b="1">
                <a:solidFill>
                  <a:srgbClr val="F4821F"/>
                </a:solidFill>
                <a:latin typeface="Arial Nova" panose="020B0504020202020204" pitchFamily="34" charset="0"/>
              </a:rPr>
              <a:t>PVPS</a:t>
            </a:r>
            <a:endParaRPr lang="en-BE" sz="1800" b="1">
              <a:solidFill>
                <a:srgbClr val="F4821F"/>
              </a:solidFill>
              <a:latin typeface="Arial Nova" panose="020B0504020202020204" pitchFamily="34" charset="0"/>
            </a:endParaRPr>
          </a:p>
        </p:txBody>
      </p:sp>
      <p:sp>
        <p:nvSpPr>
          <p:cNvPr id="11" name="ZoneTexte 10">
            <a:extLst>
              <a:ext uri="{FF2B5EF4-FFF2-40B4-BE49-F238E27FC236}">
                <a16:creationId xmlns:a16="http://schemas.microsoft.com/office/drawing/2014/main" id="{2C8A4C11-F344-4FAA-81B6-12046C2A66E7}"/>
              </a:ext>
            </a:extLst>
          </p:cNvPr>
          <p:cNvSpPr txBox="1"/>
          <p:nvPr userDrawn="1"/>
        </p:nvSpPr>
        <p:spPr>
          <a:xfrm>
            <a:off x="8179547" y="4696303"/>
            <a:ext cx="651447" cy="230832"/>
          </a:xfrm>
          <a:prstGeom prst="rect">
            <a:avLst/>
          </a:prstGeom>
          <a:noFill/>
        </p:spPr>
        <p:txBody>
          <a:bodyPr wrap="square" rtlCol="0">
            <a:spAutoFit/>
          </a:bodyPr>
          <a:lstStyle/>
          <a:p>
            <a:fld id="{E6C6F911-DFDC-4B93-962C-66F0D8D51AD1}" type="slidenum">
              <a:rPr lang="en-US" sz="900" smtClean="0">
                <a:latin typeface="Arial" panose="020B0604020202020204" pitchFamily="34" charset="0"/>
                <a:cs typeface="Arial" panose="020B0604020202020204" pitchFamily="34" charset="0"/>
              </a:rPr>
              <a:t>‹Nr.›</a:t>
            </a:fld>
            <a:endParaRPr lang="en-US" sz="1350">
              <a:latin typeface="Arial" panose="020B0604020202020204" pitchFamily="34" charset="0"/>
              <a:cs typeface="Arial" panose="020B0604020202020204" pitchFamily="34" charset="0"/>
            </a:endParaRPr>
          </a:p>
        </p:txBody>
      </p:sp>
      <p:cxnSp>
        <p:nvCxnSpPr>
          <p:cNvPr id="12" name="Straight Connector 6">
            <a:extLst>
              <a:ext uri="{FF2B5EF4-FFF2-40B4-BE49-F238E27FC236}">
                <a16:creationId xmlns:a16="http://schemas.microsoft.com/office/drawing/2014/main" id="{6CDB6413-C17C-4DB3-8430-8DAFF8093974}"/>
              </a:ext>
            </a:extLst>
          </p:cNvPr>
          <p:cNvCxnSpPr>
            <a:cxnSpLocks/>
          </p:cNvCxnSpPr>
          <p:nvPr userDrawn="1"/>
        </p:nvCxnSpPr>
        <p:spPr>
          <a:xfrm>
            <a:off x="1" y="666544"/>
            <a:ext cx="7873999" cy="0"/>
          </a:xfrm>
          <a:prstGeom prst="line">
            <a:avLst/>
          </a:prstGeom>
          <a:ln>
            <a:solidFill>
              <a:srgbClr val="F4821F"/>
            </a:solidFill>
          </a:ln>
        </p:spPr>
        <p:style>
          <a:lnRef idx="1">
            <a:schemeClr val="accent1"/>
          </a:lnRef>
          <a:fillRef idx="0">
            <a:schemeClr val="accent1"/>
          </a:fillRef>
          <a:effectRef idx="0">
            <a:schemeClr val="accent1"/>
          </a:effectRef>
          <a:fontRef idx="minor">
            <a:schemeClr val="tx1"/>
          </a:fontRef>
        </p:style>
      </p:cxnSp>
      <p:pic>
        <p:nvPicPr>
          <p:cNvPr id="13" name="Picture 10" descr="A picture containing clock, fence&#10;&#10;Description automatically generated">
            <a:extLst>
              <a:ext uri="{FF2B5EF4-FFF2-40B4-BE49-F238E27FC236}">
                <a16:creationId xmlns:a16="http://schemas.microsoft.com/office/drawing/2014/main" id="{F1276EED-63C0-4779-9B0A-6D56E5AB22C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09528" y="173760"/>
            <a:ext cx="662032" cy="617588"/>
          </a:xfrm>
          <a:prstGeom prst="rect">
            <a:avLst/>
          </a:prstGeom>
        </p:spPr>
      </p:pic>
    </p:spTree>
    <p:extLst>
      <p:ext uri="{BB962C8B-B14F-4D97-AF65-F5344CB8AC3E}">
        <p14:creationId xmlns:p14="http://schemas.microsoft.com/office/powerpoint/2010/main" val="277405737"/>
      </p:ext>
    </p:extLst>
  </p:cSld>
  <p:clrMapOvr>
    <a:masterClrMapping/>
  </p:clrMapOvr>
  <p:extLst>
    <p:ext uri="{DCECCB84-F9BA-43D5-87BE-67443E8EF086}">
      <p15:sldGuideLst xmlns:p15="http://schemas.microsoft.com/office/powerpoint/2012/main">
        <p15:guide id="1" pos="159" userDrawn="1">
          <p15:clr>
            <a:srgbClr val="FBAE40"/>
          </p15:clr>
        </p15:guide>
        <p15:guide id="2" pos="5603" userDrawn="1">
          <p15:clr>
            <a:srgbClr val="FBAE40"/>
          </p15:clr>
        </p15:guide>
        <p15:guide id="3" orient="horz" pos="146" userDrawn="1">
          <p15:clr>
            <a:srgbClr val="FBAE40"/>
          </p15:clr>
        </p15:guide>
        <p15:guide id="4" pos="5397"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D95F3DF4-8EA0-6440-9F6C-69B61C554843}"/>
              </a:ext>
            </a:extLst>
          </p:cNvPr>
          <p:cNvSpPr>
            <a:spLocks noGrp="1"/>
          </p:cNvSpPr>
          <p:nvPr>
            <p:ph type="body" sz="quarter" idx="12" hasCustomPrompt="1"/>
          </p:nvPr>
        </p:nvSpPr>
        <p:spPr>
          <a:xfrm>
            <a:off x="250831" y="1700700"/>
            <a:ext cx="8316913" cy="519694"/>
          </a:xfrm>
          <a:prstGeom prst="rect">
            <a:avLst/>
          </a:prstGeom>
        </p:spPr>
        <p:txBody>
          <a:bodyPr lIns="0" anchor="ctr" anchorCtr="1">
            <a:noAutofit/>
          </a:bodyPr>
          <a:lstStyle>
            <a:lvl1pPr marL="0" marR="0" indent="0" algn="ctr" defTabSz="685749" rtl="0" eaLnBrk="1" fontAlgn="auto" latinLnBrk="0" hangingPunct="1">
              <a:lnSpc>
                <a:spcPct val="100000"/>
              </a:lnSpc>
              <a:spcBef>
                <a:spcPts val="0"/>
              </a:spcBef>
              <a:spcAft>
                <a:spcPts val="0"/>
              </a:spcAft>
              <a:buClr>
                <a:schemeClr val="bg1">
                  <a:lumMod val="65000"/>
                </a:schemeClr>
              </a:buClr>
              <a:buSzPct val="100000"/>
              <a:buFont typeface="Calibri" panose="020F0502020204030204" pitchFamily="34" charset="0"/>
              <a:buNone/>
              <a:tabLst/>
              <a:defRPr lang="en-US" sz="2400" b="1" kern="1200" dirty="0">
                <a:solidFill>
                  <a:srgbClr val="F4821F"/>
                </a:solidFill>
                <a:latin typeface="Arial" panose="020B0604020202020204" pitchFamily="34" charset="0"/>
                <a:ea typeface="+mj-ea"/>
                <a:cs typeface="Arial" panose="020B0604020202020204" pitchFamily="34" charset="0"/>
              </a:defRPr>
            </a:lvl1pPr>
          </a:lstStyle>
          <a:p>
            <a:pPr marL="161988" marR="0" lvl="0" indent="-161988" algn="l" defTabSz="685749" rtl="0" eaLnBrk="1" fontAlgn="auto" latinLnBrk="0" hangingPunct="1">
              <a:lnSpc>
                <a:spcPct val="100000"/>
              </a:lnSpc>
              <a:spcBef>
                <a:spcPts val="1650"/>
              </a:spcBef>
              <a:spcAft>
                <a:spcPts val="0"/>
              </a:spcAft>
              <a:buClr>
                <a:schemeClr val="bg1">
                  <a:lumMod val="65000"/>
                </a:schemeClr>
              </a:buClr>
              <a:buSzPct val="100000"/>
              <a:buFont typeface="Calibri" panose="020F0502020204030204" pitchFamily="34" charset="0"/>
              <a:buNone/>
              <a:tabLst/>
              <a:defRPr/>
            </a:pPr>
            <a:r>
              <a:rPr lang="en-US"/>
              <a:t>Thank you</a:t>
            </a:r>
          </a:p>
        </p:txBody>
      </p:sp>
      <p:sp>
        <p:nvSpPr>
          <p:cNvPr id="12" name="Text Placeholder 4">
            <a:extLst>
              <a:ext uri="{FF2B5EF4-FFF2-40B4-BE49-F238E27FC236}">
                <a16:creationId xmlns:a16="http://schemas.microsoft.com/office/drawing/2014/main" id="{835992F8-323D-EF4B-867E-02F746EE31C0}"/>
              </a:ext>
            </a:extLst>
          </p:cNvPr>
          <p:cNvSpPr>
            <a:spLocks noGrp="1"/>
          </p:cNvSpPr>
          <p:nvPr>
            <p:ph type="body" sz="quarter" idx="13" hasCustomPrompt="1"/>
          </p:nvPr>
        </p:nvSpPr>
        <p:spPr>
          <a:xfrm>
            <a:off x="250832" y="2339080"/>
            <a:ext cx="8316913" cy="293284"/>
          </a:xfrm>
          <a:prstGeom prst="rect">
            <a:avLst/>
          </a:prstGeom>
        </p:spPr>
        <p:txBody>
          <a:bodyPr lIns="0">
            <a:noAutofit/>
          </a:bodyPr>
          <a:lstStyle>
            <a:lvl1pPr marL="161988" marR="0" indent="-161988" algn="ctr" defTabSz="685749" rtl="0" eaLnBrk="1" fontAlgn="auto" latinLnBrk="0" hangingPunct="1">
              <a:lnSpc>
                <a:spcPct val="100000"/>
              </a:lnSpc>
              <a:spcBef>
                <a:spcPts val="750"/>
              </a:spcBef>
              <a:spcAft>
                <a:spcPts val="0"/>
              </a:spcAft>
              <a:buClr>
                <a:schemeClr val="bg1">
                  <a:lumMod val="65000"/>
                </a:schemeClr>
              </a:buClr>
              <a:buSzPct val="100000"/>
              <a:buFont typeface="Calibri" panose="020F0502020204030204" pitchFamily="34" charset="0"/>
              <a:buNone/>
              <a:tabLst/>
              <a:defRPr lang="en-US" sz="1800" kern="1200" baseline="0" dirty="0" smtClean="0">
                <a:solidFill>
                  <a:schemeClr val="bg1">
                    <a:lumMod val="50000"/>
                  </a:schemeClr>
                </a:solidFill>
                <a:latin typeface="Arial" panose="020B0604020202020204" pitchFamily="34" charset="0"/>
                <a:ea typeface="+mn-ea"/>
                <a:cs typeface="Arial" panose="020B0604020202020204" pitchFamily="34" charset="0"/>
              </a:defRPr>
            </a:lvl1pPr>
          </a:lstStyle>
          <a:p>
            <a:pPr marL="161988" marR="0" lvl="0" indent="-161988" algn="l" defTabSz="685749" rtl="0" eaLnBrk="1" fontAlgn="auto" latinLnBrk="0" hangingPunct="1">
              <a:lnSpc>
                <a:spcPct val="100000"/>
              </a:lnSpc>
              <a:spcBef>
                <a:spcPts val="1650"/>
              </a:spcBef>
              <a:spcAft>
                <a:spcPts val="0"/>
              </a:spcAft>
              <a:buClr>
                <a:schemeClr val="bg1">
                  <a:lumMod val="65000"/>
                </a:schemeClr>
              </a:buClr>
              <a:buSzPct val="100000"/>
              <a:buFont typeface="Calibri" panose="020F0502020204030204" pitchFamily="34" charset="0"/>
              <a:buNone/>
              <a:tabLst/>
              <a:defRPr/>
            </a:pPr>
            <a:r>
              <a:rPr lang="en-US"/>
              <a:t>Name, Task</a:t>
            </a:r>
          </a:p>
        </p:txBody>
      </p:sp>
      <p:sp>
        <p:nvSpPr>
          <p:cNvPr id="9" name="Text Placeholder 4">
            <a:extLst>
              <a:ext uri="{FF2B5EF4-FFF2-40B4-BE49-F238E27FC236}">
                <a16:creationId xmlns:a16="http://schemas.microsoft.com/office/drawing/2014/main" id="{856184C6-4F83-044B-B28D-60A04D01A543}"/>
              </a:ext>
            </a:extLst>
          </p:cNvPr>
          <p:cNvSpPr>
            <a:spLocks noGrp="1"/>
          </p:cNvSpPr>
          <p:nvPr>
            <p:ph type="body" sz="quarter" idx="14" hasCustomPrompt="1"/>
          </p:nvPr>
        </p:nvSpPr>
        <p:spPr>
          <a:xfrm>
            <a:off x="253602" y="2646651"/>
            <a:ext cx="8316913" cy="293284"/>
          </a:xfrm>
          <a:prstGeom prst="rect">
            <a:avLst/>
          </a:prstGeom>
        </p:spPr>
        <p:txBody>
          <a:bodyPr lIns="0">
            <a:noAutofit/>
          </a:bodyPr>
          <a:lstStyle>
            <a:lvl1pPr marL="161988" marR="0" indent="-161988" algn="l" defTabSz="685749" rtl="0" eaLnBrk="1" fontAlgn="auto" latinLnBrk="0" hangingPunct="1">
              <a:lnSpc>
                <a:spcPct val="100000"/>
              </a:lnSpc>
              <a:spcBef>
                <a:spcPts val="750"/>
              </a:spcBef>
              <a:spcAft>
                <a:spcPts val="0"/>
              </a:spcAft>
              <a:buClr>
                <a:schemeClr val="bg1">
                  <a:lumMod val="65000"/>
                </a:schemeClr>
              </a:buClr>
              <a:buSzPct val="100000"/>
              <a:buFont typeface="Calibri" panose="020F0502020204030204" pitchFamily="34" charset="0"/>
              <a:buNone/>
              <a:tabLst/>
              <a:defRPr lang="en-US" sz="1800" kern="1200" baseline="0" dirty="0" smtClean="0">
                <a:solidFill>
                  <a:schemeClr val="bg1">
                    <a:lumMod val="50000"/>
                  </a:schemeClr>
                </a:solidFill>
                <a:latin typeface="Arial" panose="020B0604020202020204" pitchFamily="34" charset="0"/>
                <a:ea typeface="+mn-ea"/>
                <a:cs typeface="Arial" panose="020B0604020202020204" pitchFamily="34" charset="0"/>
              </a:defRPr>
            </a:lvl1pPr>
          </a:lstStyle>
          <a:p>
            <a:pPr marL="161988" marR="0" lvl="0" indent="-161988" algn="l" defTabSz="685749" rtl="0" eaLnBrk="1" fontAlgn="auto" latinLnBrk="0" hangingPunct="1">
              <a:lnSpc>
                <a:spcPct val="100000"/>
              </a:lnSpc>
              <a:spcBef>
                <a:spcPts val="1650"/>
              </a:spcBef>
              <a:spcAft>
                <a:spcPts val="0"/>
              </a:spcAft>
              <a:buClr>
                <a:schemeClr val="bg1">
                  <a:lumMod val="65000"/>
                </a:schemeClr>
              </a:buClr>
              <a:buSzPct val="100000"/>
              <a:buFont typeface="Calibri" panose="020F0502020204030204" pitchFamily="34" charset="0"/>
              <a:buNone/>
              <a:tabLst/>
              <a:defRPr/>
            </a:pPr>
            <a:r>
              <a:rPr lang="en-US"/>
              <a:t>email</a:t>
            </a:r>
          </a:p>
        </p:txBody>
      </p:sp>
      <p:sp>
        <p:nvSpPr>
          <p:cNvPr id="2" name="ZoneTexte 1">
            <a:extLst>
              <a:ext uri="{FF2B5EF4-FFF2-40B4-BE49-F238E27FC236}">
                <a16:creationId xmlns:a16="http://schemas.microsoft.com/office/drawing/2014/main" id="{948FBD9B-28A2-42C7-8E45-0732AA2F8749}"/>
              </a:ext>
            </a:extLst>
          </p:cNvPr>
          <p:cNvSpPr txBox="1"/>
          <p:nvPr userDrawn="1"/>
        </p:nvSpPr>
        <p:spPr>
          <a:xfrm>
            <a:off x="112927" y="129637"/>
            <a:ext cx="1973943" cy="300082"/>
          </a:xfrm>
          <a:prstGeom prst="rect">
            <a:avLst/>
          </a:prstGeom>
          <a:noFill/>
        </p:spPr>
        <p:txBody>
          <a:bodyPr wrap="square" rtlCol="0">
            <a:spAutoFit/>
          </a:bodyPr>
          <a:lstStyle/>
          <a:p>
            <a:r>
              <a:rPr lang="fr-FR" sz="1350" b="1">
                <a:latin typeface="Arial Nova" panose="020B0504020202020204" pitchFamily="34" charset="0"/>
              </a:rPr>
              <a:t>www.iea-pvps.org</a:t>
            </a:r>
          </a:p>
        </p:txBody>
      </p:sp>
      <p:grpSp>
        <p:nvGrpSpPr>
          <p:cNvPr id="11" name="Group 10">
            <a:extLst>
              <a:ext uri="{FF2B5EF4-FFF2-40B4-BE49-F238E27FC236}">
                <a16:creationId xmlns:a16="http://schemas.microsoft.com/office/drawing/2014/main" id="{FF74DEAC-5DC1-4765-8A8E-073D29527C02}"/>
              </a:ext>
            </a:extLst>
          </p:cNvPr>
          <p:cNvGrpSpPr/>
          <p:nvPr userDrawn="1"/>
        </p:nvGrpSpPr>
        <p:grpSpPr>
          <a:xfrm>
            <a:off x="0" y="4566602"/>
            <a:ext cx="9144000" cy="576898"/>
            <a:chOff x="0" y="4566602"/>
            <a:chExt cx="9144000" cy="576898"/>
          </a:xfrm>
        </p:grpSpPr>
        <p:pic>
          <p:nvPicPr>
            <p:cNvPr id="13" name="Picture 12">
              <a:extLst>
                <a:ext uri="{FF2B5EF4-FFF2-40B4-BE49-F238E27FC236}">
                  <a16:creationId xmlns:a16="http://schemas.microsoft.com/office/drawing/2014/main" id="{C481B272-5B9D-4754-BD11-72667CB3DBC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566602"/>
              <a:ext cx="3509963" cy="576897"/>
            </a:xfrm>
            <a:prstGeom prst="rect">
              <a:avLst/>
            </a:prstGeom>
          </p:spPr>
        </p:pic>
        <p:sp>
          <p:nvSpPr>
            <p:cNvPr id="14" name="Rectangle 13">
              <a:extLst>
                <a:ext uri="{FF2B5EF4-FFF2-40B4-BE49-F238E27FC236}">
                  <a16:creationId xmlns:a16="http://schemas.microsoft.com/office/drawing/2014/main" id="{8DFF1928-C522-45E0-99E5-0999082285CA}"/>
                </a:ext>
              </a:extLst>
            </p:cNvPr>
            <p:cNvSpPr/>
            <p:nvPr userDrawn="1"/>
          </p:nvSpPr>
          <p:spPr>
            <a:xfrm>
              <a:off x="3362325" y="4566602"/>
              <a:ext cx="5781675" cy="576898"/>
            </a:xfrm>
            <a:prstGeom prst="rect">
              <a:avLst/>
            </a:prstGeom>
            <a:solidFill>
              <a:srgbClr val="004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latin typeface="Segoe UI" panose="020B0502040204020203" pitchFamily="34" charset="0"/>
                <a:cs typeface="Segoe UI" panose="020B0502040204020203" pitchFamily="34" charset="0"/>
              </a:endParaRPr>
            </a:p>
          </p:txBody>
        </p:sp>
      </p:grpSp>
      <p:pic>
        <p:nvPicPr>
          <p:cNvPr id="15" name="Picture 14" descr="A close up of a sign&#10;&#10;Description automatically generated">
            <a:extLst>
              <a:ext uri="{FF2B5EF4-FFF2-40B4-BE49-F238E27FC236}">
                <a16:creationId xmlns:a16="http://schemas.microsoft.com/office/drawing/2014/main" id="{1201AD07-F73F-4811-ACB6-618B74B00CB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362325" y="3129176"/>
            <a:ext cx="2196767" cy="1104605"/>
          </a:xfrm>
          <a:prstGeom prst="rect">
            <a:avLst/>
          </a:prstGeom>
        </p:spPr>
      </p:pic>
    </p:spTree>
  </p:cSld>
  <p:clrMapOvr>
    <a:masterClrMapping/>
  </p:clrMapOvr>
  <p:extLst>
    <p:ext uri="{DCECCB84-F9BA-43D5-87BE-67443E8EF086}">
      <p15:sldGuideLst xmlns:p15="http://schemas.microsoft.com/office/powerpoint/2012/main">
        <p15:guide id="1" pos="159" userDrawn="1">
          <p15:clr>
            <a:srgbClr val="FBAE40"/>
          </p15:clr>
        </p15:guide>
        <p15:guide id="2" pos="5397"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preserve="1" userDrawn="1">
  <p:cSld name="Title Slide_Bottom">
    <p:spTree>
      <p:nvGrpSpPr>
        <p:cNvPr id="1" name=""/>
        <p:cNvGrpSpPr/>
        <p:nvPr/>
      </p:nvGrpSpPr>
      <p:grpSpPr bwMode="auto">
        <a:xfrm>
          <a:off x="0" y="0"/>
          <a:ext cx="0" cy="0"/>
          <a:chOff x="0" y="0"/>
          <a:chExt cx="0" cy="0"/>
        </a:xfrm>
      </p:grpSpPr>
      <p:sp>
        <p:nvSpPr>
          <p:cNvPr id="4" name="Text Placeholder 2"/>
          <p:cNvSpPr>
            <a:spLocks noGrp="1"/>
          </p:cNvSpPr>
          <p:nvPr>
            <p:ph type="body" sz="quarter" idx="12" hasCustomPrompt="1"/>
          </p:nvPr>
        </p:nvSpPr>
        <p:spPr bwMode="auto">
          <a:xfrm>
            <a:off x="250832" y="3078038"/>
            <a:ext cx="8316913" cy="519694"/>
          </a:xfrm>
          <a:prstGeom prst="rect">
            <a:avLst/>
          </a:prstGeom>
        </p:spPr>
        <p:txBody>
          <a:bodyPr lIns="0" anchor="b" anchorCtr="0">
            <a:noAutofit/>
          </a:bodyPr>
          <a:lstStyle>
            <a:lvl1pPr marL="161987" marR="0" indent="-161987" algn="l" defTabSz="685749">
              <a:lnSpc>
                <a:spcPct val="100000"/>
              </a:lnSpc>
              <a:spcBef>
                <a:spcPts val="1650"/>
              </a:spcBef>
              <a:spcAft>
                <a:spcPts val="0"/>
              </a:spcAft>
              <a:buClr>
                <a:schemeClr val="bg1">
                  <a:lumMod val="65000"/>
                </a:schemeClr>
              </a:buClr>
              <a:buSzPct val="100000"/>
              <a:buFont typeface="Calibri"/>
              <a:buNone/>
              <a:defRPr lang="en-US" sz="2400" b="1">
                <a:solidFill>
                  <a:schemeClr val="tx1"/>
                </a:solidFill>
                <a:latin typeface="Arial"/>
                <a:ea typeface="+mj-ea"/>
                <a:cs typeface="Arial"/>
              </a:defRPr>
            </a:lvl1pPr>
          </a:lstStyle>
          <a:p>
            <a:pPr marL="161987" marR="0" lvl="0" indent="-161987" algn="l" defTabSz="685749">
              <a:lnSpc>
                <a:spcPct val="100000"/>
              </a:lnSpc>
              <a:spcBef>
                <a:spcPts val="1650"/>
              </a:spcBef>
              <a:spcAft>
                <a:spcPts val="0"/>
              </a:spcAft>
              <a:buClr>
                <a:schemeClr val="bg1">
                  <a:lumMod val="65000"/>
                </a:schemeClr>
              </a:buClr>
              <a:buSzPct val="100000"/>
              <a:buFont typeface="Calibri"/>
              <a:buNone/>
              <a:defRPr/>
            </a:pPr>
            <a:r>
              <a:rPr lang="en-GB"/>
              <a:t>Title Slide </a:t>
            </a:r>
            <a:endParaRPr lang="en-US"/>
          </a:p>
        </p:txBody>
      </p:sp>
      <p:sp>
        <p:nvSpPr>
          <p:cNvPr id="5" name="Text Placeholder 4"/>
          <p:cNvSpPr>
            <a:spLocks noGrp="1"/>
          </p:cNvSpPr>
          <p:nvPr>
            <p:ph type="body" sz="quarter" idx="13" hasCustomPrompt="1"/>
          </p:nvPr>
        </p:nvSpPr>
        <p:spPr bwMode="auto">
          <a:xfrm>
            <a:off x="250825" y="3741627"/>
            <a:ext cx="8316912" cy="306684"/>
          </a:xfrm>
          <a:prstGeom prst="rect">
            <a:avLst/>
          </a:prstGeom>
        </p:spPr>
        <p:txBody>
          <a:bodyPr lIns="0">
            <a:noAutofit/>
          </a:bodyPr>
          <a:lstStyle>
            <a:lvl1pPr marL="161987" marR="0" indent="-161987" algn="l" defTabSz="685749">
              <a:lnSpc>
                <a:spcPct val="100000"/>
              </a:lnSpc>
              <a:spcBef>
                <a:spcPts val="1650"/>
              </a:spcBef>
              <a:spcAft>
                <a:spcPts val="0"/>
              </a:spcAft>
              <a:buClr>
                <a:schemeClr val="bg1">
                  <a:lumMod val="65000"/>
                </a:schemeClr>
              </a:buClr>
              <a:buSzPct val="100000"/>
              <a:buFont typeface="Calibri"/>
              <a:buNone/>
              <a:defRPr lang="en-US" sz="1800">
                <a:solidFill>
                  <a:srgbClr val="003C7D"/>
                </a:solidFill>
                <a:latin typeface="Arial"/>
                <a:ea typeface="+mn-ea"/>
                <a:cs typeface="Arial"/>
              </a:defRPr>
            </a:lvl1pPr>
          </a:lstStyle>
          <a:p>
            <a:pPr marL="161987" marR="0" lvl="0" indent="-161987" algn="l" defTabSz="685749">
              <a:lnSpc>
                <a:spcPct val="100000"/>
              </a:lnSpc>
              <a:spcBef>
                <a:spcPts val="1650"/>
              </a:spcBef>
              <a:spcAft>
                <a:spcPts val="0"/>
              </a:spcAft>
              <a:buClr>
                <a:schemeClr val="bg1">
                  <a:lumMod val="65000"/>
                </a:schemeClr>
              </a:buClr>
              <a:buSzPct val="100000"/>
              <a:buFont typeface="Calibri"/>
              <a:buNone/>
              <a:defRPr/>
            </a:pPr>
            <a:r>
              <a:rPr lang="en-US"/>
              <a:t>Name of presenter, affiliation</a:t>
            </a:r>
            <a:endParaRPr/>
          </a:p>
        </p:txBody>
      </p:sp>
      <p:sp>
        <p:nvSpPr>
          <p:cNvPr id="6" name="Text Placeholder 4"/>
          <p:cNvSpPr>
            <a:spLocks noGrp="1"/>
          </p:cNvSpPr>
          <p:nvPr>
            <p:ph type="body" sz="quarter" idx="14" hasCustomPrompt="1"/>
          </p:nvPr>
        </p:nvSpPr>
        <p:spPr bwMode="auto">
          <a:xfrm>
            <a:off x="250825" y="4169667"/>
            <a:ext cx="8316912" cy="306684"/>
          </a:xfrm>
          <a:prstGeom prst="rect">
            <a:avLst/>
          </a:prstGeom>
        </p:spPr>
        <p:txBody>
          <a:bodyPr lIns="0">
            <a:noAutofit/>
          </a:bodyPr>
          <a:lstStyle>
            <a:lvl1pPr marL="161987" marR="0" indent="-161987" algn="l" defTabSz="685749">
              <a:lnSpc>
                <a:spcPct val="100000"/>
              </a:lnSpc>
              <a:spcBef>
                <a:spcPts val="1650"/>
              </a:spcBef>
              <a:spcAft>
                <a:spcPts val="0"/>
              </a:spcAft>
              <a:buClr>
                <a:schemeClr val="bg1">
                  <a:lumMod val="65000"/>
                </a:schemeClr>
              </a:buClr>
              <a:buSzPct val="100000"/>
              <a:buFont typeface="Calibri"/>
              <a:buNone/>
              <a:defRPr lang="en-US" sz="1800">
                <a:solidFill>
                  <a:srgbClr val="003C7D"/>
                </a:solidFill>
                <a:latin typeface="Arial"/>
                <a:ea typeface="+mn-ea"/>
                <a:cs typeface="Arial"/>
              </a:defRPr>
            </a:lvl1pPr>
          </a:lstStyle>
          <a:p>
            <a:pPr marL="161987" marR="0" lvl="0" indent="-161987" algn="l" defTabSz="685749">
              <a:lnSpc>
                <a:spcPct val="100000"/>
              </a:lnSpc>
              <a:spcBef>
                <a:spcPts val="1650"/>
              </a:spcBef>
              <a:spcAft>
                <a:spcPts val="0"/>
              </a:spcAft>
              <a:buClr>
                <a:schemeClr val="bg1">
                  <a:lumMod val="65000"/>
                </a:schemeClr>
              </a:buClr>
              <a:buSzPct val="100000"/>
              <a:buFont typeface="Calibri"/>
              <a:buNone/>
              <a:defRPr/>
            </a:pPr>
            <a:r>
              <a:rPr lang="en-US"/>
              <a:t>Location &amp; date of presentation</a:t>
            </a:r>
            <a:endParaRPr/>
          </a:p>
        </p:txBody>
      </p:sp>
      <p:grpSp>
        <p:nvGrpSpPr>
          <p:cNvPr id="7" name="Group 6"/>
          <p:cNvGrpSpPr/>
          <p:nvPr userDrawn="1"/>
        </p:nvGrpSpPr>
        <p:grpSpPr bwMode="auto">
          <a:xfrm>
            <a:off x="0" y="4566602"/>
            <a:ext cx="9144000" cy="576898"/>
            <a:chOff x="0" y="4566602"/>
            <a:chExt cx="9144000" cy="576898"/>
          </a:xfrm>
        </p:grpSpPr>
        <p:pic>
          <p:nvPicPr>
            <p:cNvPr id="8" name="Picture 7"/>
            <p:cNvPicPr>
              <a:picLocks noChangeAspect="1"/>
            </p:cNvPicPr>
            <p:nvPr userDrawn="1"/>
          </p:nvPicPr>
          <p:blipFill>
            <a:blip r:embed="rId2"/>
            <a:stretch/>
          </p:blipFill>
          <p:spPr bwMode="auto">
            <a:xfrm>
              <a:off x="0" y="4566602"/>
              <a:ext cx="3509963" cy="576897"/>
            </a:xfrm>
            <a:prstGeom prst="rect">
              <a:avLst/>
            </a:prstGeom>
          </p:spPr>
        </p:pic>
        <p:sp>
          <p:nvSpPr>
            <p:cNvPr id="9" name="Rectangle 9"/>
            <p:cNvSpPr/>
            <p:nvPr userDrawn="1"/>
          </p:nvSpPr>
          <p:spPr bwMode="auto">
            <a:xfrm>
              <a:off x="3362324" y="4566602"/>
              <a:ext cx="5781675" cy="576898"/>
            </a:xfrm>
            <a:prstGeom prst="rect">
              <a:avLst/>
            </a:prstGeom>
            <a:solidFill>
              <a:srgbClr val="004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sz="1200">
                <a:latin typeface="Segoe UI"/>
                <a:cs typeface="Segoe UI"/>
              </a:endParaRPr>
            </a:p>
          </p:txBody>
        </p:sp>
      </p:grpSp>
      <p:pic>
        <p:nvPicPr>
          <p:cNvPr id="10" name="Picture 10" descr="A close up of a sign&#10;&#10;Description automatically generated"/>
          <p:cNvPicPr>
            <a:picLocks noChangeAspect="1"/>
          </p:cNvPicPr>
          <p:nvPr userDrawn="1"/>
        </p:nvPicPr>
        <p:blipFill>
          <a:blip r:embed="rId3"/>
          <a:stretch/>
        </p:blipFill>
        <p:spPr bwMode="auto">
          <a:xfrm>
            <a:off x="250825" y="1714288"/>
            <a:ext cx="2196767" cy="1104605"/>
          </a:xfrm>
          <a:prstGeom prst="rect">
            <a:avLst/>
          </a:prstGeom>
        </p:spPr>
      </p:pic>
    </p:spTree>
    <p:extLst>
      <p:ext uri="{BB962C8B-B14F-4D97-AF65-F5344CB8AC3E}">
        <p14:creationId xmlns:p14="http://schemas.microsoft.com/office/powerpoint/2010/main" val="42013301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preserve="1" userDrawn="1">
  <p:cSld name="Title &amp; text">
    <p:spTree>
      <p:nvGrpSpPr>
        <p:cNvPr id="1" name=""/>
        <p:cNvGrpSpPr/>
        <p:nvPr/>
      </p:nvGrpSpPr>
      <p:grpSpPr bwMode="auto">
        <a:xfrm>
          <a:off x="0" y="0"/>
          <a:ext cx="0" cy="0"/>
          <a:chOff x="0" y="0"/>
          <a:chExt cx="0" cy="0"/>
        </a:xfrm>
      </p:grpSpPr>
      <p:sp>
        <p:nvSpPr>
          <p:cNvPr id="4" name="Text Placeholder 3"/>
          <p:cNvSpPr>
            <a:spLocks noGrp="1"/>
          </p:cNvSpPr>
          <p:nvPr>
            <p:ph type="body" sz="quarter" idx="12" hasCustomPrompt="1"/>
          </p:nvPr>
        </p:nvSpPr>
        <p:spPr bwMode="auto">
          <a:xfrm>
            <a:off x="250828" y="218815"/>
            <a:ext cx="7289701" cy="434767"/>
          </a:xfrm>
          <a:prstGeom prst="rect">
            <a:avLst/>
          </a:prstGeom>
        </p:spPr>
        <p:txBody>
          <a:bodyPr lIns="0">
            <a:noAutofit/>
          </a:bodyPr>
          <a:lstStyle>
            <a:lvl1pPr marL="0" indent="0">
              <a:buNone/>
              <a:defRPr lang="en-US" sz="2400" b="1">
                <a:solidFill>
                  <a:srgbClr val="F4821F"/>
                </a:solidFill>
                <a:latin typeface="Arial"/>
                <a:ea typeface="+mj-ea"/>
                <a:cs typeface="Arial"/>
              </a:defRPr>
            </a:lvl1pPr>
          </a:lstStyle>
          <a:p>
            <a:pPr lvl="0">
              <a:defRPr/>
            </a:pPr>
            <a:r>
              <a:rPr lang="en-US"/>
              <a:t>Title – one line</a:t>
            </a:r>
            <a:endParaRPr/>
          </a:p>
        </p:txBody>
      </p:sp>
      <p:sp>
        <p:nvSpPr>
          <p:cNvPr id="5" name="Text Placeholder 4"/>
          <p:cNvSpPr>
            <a:spLocks noGrp="1"/>
          </p:cNvSpPr>
          <p:nvPr>
            <p:ph type="body" sz="quarter" idx="13" hasCustomPrompt="1"/>
          </p:nvPr>
        </p:nvSpPr>
        <p:spPr bwMode="auto">
          <a:xfrm>
            <a:off x="526446" y="889005"/>
            <a:ext cx="8440119" cy="3682492"/>
          </a:xfrm>
          <a:prstGeom prst="rect">
            <a:avLst/>
          </a:prstGeom>
        </p:spPr>
        <p:txBody>
          <a:bodyPr lIns="0"/>
          <a:lstStyle>
            <a:lvl1pPr marL="269981" indent="-134532">
              <a:spcBef>
                <a:spcPts val="600"/>
              </a:spcBef>
              <a:spcAft>
                <a:spcPts val="600"/>
              </a:spcAft>
              <a:buClr>
                <a:srgbClr val="003C7D"/>
              </a:buClr>
              <a:buFont typeface="Arial"/>
              <a:buChar char="•"/>
              <a:defRPr sz="1800">
                <a:solidFill>
                  <a:srgbClr val="003C7D"/>
                </a:solidFill>
                <a:latin typeface="Arial"/>
                <a:cs typeface="Arial"/>
              </a:defRPr>
            </a:lvl1pPr>
            <a:lvl2pPr marL="404970" indent="-134991">
              <a:spcBef>
                <a:spcPts val="600"/>
              </a:spcBef>
              <a:spcAft>
                <a:spcPts val="600"/>
              </a:spcAft>
              <a:buClr>
                <a:srgbClr val="003C7D"/>
              </a:buClr>
              <a:buFont typeface="Arial"/>
              <a:buChar char="•"/>
              <a:defRPr sz="1700">
                <a:solidFill>
                  <a:srgbClr val="003C7D"/>
                </a:solidFill>
                <a:latin typeface="Arial"/>
                <a:cs typeface="Arial"/>
              </a:defRPr>
            </a:lvl2pPr>
            <a:lvl3pPr marL="539314" indent="-134532">
              <a:spcBef>
                <a:spcPts val="300"/>
              </a:spcBef>
              <a:spcAft>
                <a:spcPts val="300"/>
              </a:spcAft>
              <a:buClr>
                <a:srgbClr val="003C7D"/>
              </a:buClr>
              <a:buFont typeface="Arial"/>
              <a:buChar char="•"/>
              <a:defRPr sz="1600">
                <a:solidFill>
                  <a:srgbClr val="003C7D"/>
                </a:solidFill>
                <a:latin typeface="Arial"/>
                <a:cs typeface="Arial"/>
              </a:defRPr>
            </a:lvl3pPr>
            <a:lvl4pPr marL="675034" indent="-135722">
              <a:spcBef>
                <a:spcPts val="300"/>
              </a:spcBef>
              <a:spcAft>
                <a:spcPts val="300"/>
              </a:spcAft>
              <a:buClr>
                <a:srgbClr val="003C7D"/>
              </a:buClr>
              <a:buFont typeface="Arial"/>
              <a:buChar char="•"/>
              <a:defRPr sz="1600">
                <a:solidFill>
                  <a:srgbClr val="003C7D"/>
                </a:solidFill>
                <a:latin typeface="Arial"/>
                <a:cs typeface="Arial"/>
              </a:defRPr>
            </a:lvl4pPr>
            <a:lvl5pPr marL="809940" indent="-134991">
              <a:spcBef>
                <a:spcPts val="300"/>
              </a:spcBef>
              <a:spcAft>
                <a:spcPts val="300"/>
              </a:spcAft>
              <a:buClr>
                <a:srgbClr val="003C7D"/>
              </a:buClr>
              <a:buFont typeface="Arial"/>
              <a:buChar char="•"/>
              <a:defRPr sz="1600">
                <a:solidFill>
                  <a:srgbClr val="003C7D"/>
                </a:solidFill>
                <a:latin typeface="Arial"/>
                <a:cs typeface="Arial"/>
              </a:defRPr>
            </a:lvl5pPr>
          </a:lstStyle>
          <a:p>
            <a:pPr lvl="0">
              <a:defRPr/>
            </a:pPr>
            <a:r>
              <a:rPr lang="en-US"/>
              <a:t>Content slide</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6" name="TextBox 5"/>
          <p:cNvSpPr>
            <a:spLocks noAdjustHandles="1"/>
          </p:cNvSpPr>
          <p:nvPr userDrawn="1"/>
        </p:nvSpPr>
        <p:spPr bwMode="auto">
          <a:xfrm rot="16199999">
            <a:off x="-1089194" y="3415786"/>
            <a:ext cx="2902590" cy="369332"/>
          </a:xfrm>
          <a:prstGeom prst="rect">
            <a:avLst/>
          </a:prstGeom>
          <a:noFill/>
        </p:spPr>
        <p:txBody>
          <a:bodyPr wrap="square" rtlCol="0">
            <a:spAutoFit/>
          </a:bodyPr>
          <a:lstStyle/>
          <a:p>
            <a:pPr>
              <a:defRPr/>
            </a:pPr>
            <a:r>
              <a:rPr lang="fr-BE" sz="1800" b="1">
                <a:solidFill>
                  <a:srgbClr val="F4821F"/>
                </a:solidFill>
                <a:latin typeface="Arial Nova"/>
              </a:rPr>
              <a:t>PVPS</a:t>
            </a:r>
            <a:endParaRPr sz="1800" b="1">
              <a:solidFill>
                <a:srgbClr val="F4821F"/>
              </a:solidFill>
              <a:latin typeface="Arial Nova"/>
            </a:endParaRPr>
          </a:p>
        </p:txBody>
      </p:sp>
      <p:cxnSp>
        <p:nvCxnSpPr>
          <p:cNvPr id="7" name="Straight Connector 6"/>
          <p:cNvCxnSpPr>
            <a:cxnSpLocks/>
          </p:cNvCxnSpPr>
          <p:nvPr userDrawn="1"/>
        </p:nvCxnSpPr>
        <p:spPr bwMode="auto">
          <a:xfrm>
            <a:off x="1" y="666544"/>
            <a:ext cx="7873999" cy="0"/>
          </a:xfrm>
          <a:prstGeom prst="line">
            <a:avLst/>
          </a:prstGeom>
          <a:ln>
            <a:solidFill>
              <a:srgbClr val="F4821F"/>
            </a:solidFill>
          </a:ln>
        </p:spPr>
        <p:style>
          <a:lnRef idx="1">
            <a:schemeClr val="accent1"/>
          </a:lnRef>
          <a:fillRef idx="0">
            <a:schemeClr val="accent1"/>
          </a:fillRef>
          <a:effectRef idx="0">
            <a:schemeClr val="accent1"/>
          </a:effectRef>
          <a:fontRef idx="minor">
            <a:schemeClr val="tx1"/>
          </a:fontRef>
        </p:style>
      </p:cxnSp>
      <p:sp>
        <p:nvSpPr>
          <p:cNvPr id="8" name="ZoneTexte 1"/>
          <p:cNvSpPr>
            <a:spLocks noAdjustHandles="1"/>
          </p:cNvSpPr>
          <p:nvPr userDrawn="1"/>
        </p:nvSpPr>
        <p:spPr bwMode="auto">
          <a:xfrm>
            <a:off x="8179547" y="4696303"/>
            <a:ext cx="651447" cy="230832"/>
          </a:xfrm>
          <a:prstGeom prst="rect">
            <a:avLst/>
          </a:prstGeom>
          <a:noFill/>
        </p:spPr>
        <p:txBody>
          <a:bodyPr wrap="square" rtlCol="0">
            <a:spAutoFit/>
          </a:bodyPr>
          <a:lstStyle/>
          <a:p>
            <a:pPr>
              <a:defRPr/>
            </a:pPr>
            <a:fld id="{E6C6F911-DFDC-4B93-962C-66F0D8D51AD1}" type="slidenum">
              <a:rPr lang="en-US" sz="900">
                <a:latin typeface="Arial"/>
                <a:cs typeface="Arial"/>
              </a:rPr>
              <a:t>‹Nr.›</a:t>
            </a:fld>
            <a:endParaRPr lang="en-US" sz="1000">
              <a:latin typeface="Arial"/>
              <a:cs typeface="Arial"/>
            </a:endParaRPr>
          </a:p>
        </p:txBody>
      </p:sp>
      <p:pic>
        <p:nvPicPr>
          <p:cNvPr id="9" name="Picture 10" descr="A picture containing clock, fence&#10;&#10;Description automatically generated"/>
          <p:cNvPicPr>
            <a:picLocks noChangeAspect="1"/>
          </p:cNvPicPr>
          <p:nvPr userDrawn="1"/>
        </p:nvPicPr>
        <p:blipFill>
          <a:blip r:embed="rId2"/>
          <a:stretch/>
        </p:blipFill>
        <p:spPr bwMode="auto">
          <a:xfrm>
            <a:off x="8009528" y="173760"/>
            <a:ext cx="662032" cy="617588"/>
          </a:xfrm>
          <a:prstGeom prst="rect">
            <a:avLst/>
          </a:prstGeom>
        </p:spPr>
      </p:pic>
    </p:spTree>
    <p:extLst>
      <p:ext uri="{BB962C8B-B14F-4D97-AF65-F5344CB8AC3E}">
        <p14:creationId xmlns:p14="http://schemas.microsoft.com/office/powerpoint/2010/main" val="431317351"/>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C4F6E0-D0E4-AECC-B5F7-570369D4E75C}"/>
              </a:ext>
            </a:extLst>
          </p:cNvPr>
          <p:cNvSpPr>
            <a:spLocks noGrp="1"/>
          </p:cNvSpPr>
          <p:nvPr>
            <p:ph type="title"/>
          </p:nvPr>
        </p:nvSpPr>
        <p:spPr>
          <a:xfrm>
            <a:off x="628650" y="274638"/>
            <a:ext cx="7886700" cy="993775"/>
          </a:xfrm>
          <a:prstGeom prst="rect">
            <a:avLst/>
          </a:prstGeom>
        </p:spPr>
        <p:txBody>
          <a:bodyPr/>
          <a:lstStyle/>
          <a:p>
            <a:r>
              <a:rPr lang="de-DE" dirty="0"/>
              <a:t>Mastertitelformat bearbeiten</a:t>
            </a:r>
          </a:p>
        </p:txBody>
      </p:sp>
    </p:spTree>
    <p:extLst>
      <p:ext uri="{BB962C8B-B14F-4D97-AF65-F5344CB8AC3E}">
        <p14:creationId xmlns:p14="http://schemas.microsoft.com/office/powerpoint/2010/main" val="3224170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preserve="1" userDrawn="1">
  <p:cSld name="Title, Graph &amp; Key Point">
    <p:spTree>
      <p:nvGrpSpPr>
        <p:cNvPr id="1" name=""/>
        <p:cNvGrpSpPr/>
        <p:nvPr/>
      </p:nvGrpSpPr>
      <p:grpSpPr bwMode="auto">
        <a:xfrm>
          <a:off x="0" y="0"/>
          <a:ext cx="0" cy="0"/>
          <a:chOff x="0" y="0"/>
          <a:chExt cx="0" cy="0"/>
        </a:xfrm>
      </p:grpSpPr>
      <p:sp>
        <p:nvSpPr>
          <p:cNvPr id="4" name="Text Placeholder 3"/>
          <p:cNvSpPr>
            <a:spLocks noGrp="1"/>
          </p:cNvSpPr>
          <p:nvPr>
            <p:ph type="body" sz="quarter" idx="12" hasCustomPrompt="1"/>
          </p:nvPr>
        </p:nvSpPr>
        <p:spPr bwMode="auto">
          <a:xfrm>
            <a:off x="250829" y="218815"/>
            <a:ext cx="7123096" cy="434767"/>
          </a:xfrm>
          <a:prstGeom prst="rect">
            <a:avLst/>
          </a:prstGeom>
        </p:spPr>
        <p:txBody>
          <a:bodyPr lIns="0">
            <a:noAutofit/>
          </a:bodyPr>
          <a:lstStyle>
            <a:lvl1pPr marL="0" indent="0">
              <a:buNone/>
              <a:defRPr lang="en-US" sz="2400" b="1">
                <a:solidFill>
                  <a:srgbClr val="F4821F"/>
                </a:solidFill>
                <a:latin typeface="Arial"/>
                <a:ea typeface="+mj-ea"/>
                <a:cs typeface="Arial"/>
              </a:defRPr>
            </a:lvl1pPr>
          </a:lstStyle>
          <a:p>
            <a:pPr lvl="0">
              <a:defRPr/>
            </a:pPr>
            <a:r>
              <a:rPr lang="en-US"/>
              <a:t>Title – one line</a:t>
            </a:r>
            <a:endParaRPr/>
          </a:p>
        </p:txBody>
      </p:sp>
      <p:sp>
        <p:nvSpPr>
          <p:cNvPr id="5" name="Text Placeholder 3"/>
          <p:cNvSpPr>
            <a:spLocks noGrp="1"/>
          </p:cNvSpPr>
          <p:nvPr>
            <p:ph type="body" sz="quarter" idx="13" hasCustomPrompt="1"/>
          </p:nvPr>
        </p:nvSpPr>
        <p:spPr bwMode="auto">
          <a:xfrm>
            <a:off x="1416863" y="4420927"/>
            <a:ext cx="6431743" cy="434767"/>
          </a:xfrm>
          <a:prstGeom prst="rect">
            <a:avLst/>
          </a:prstGeom>
        </p:spPr>
        <p:txBody>
          <a:bodyPr lIns="0" anchor="ctr">
            <a:noAutofit/>
          </a:bodyPr>
          <a:lstStyle>
            <a:lvl1pPr marL="0" indent="0">
              <a:buNone/>
              <a:defRPr lang="en-US" sz="1200" b="0">
                <a:solidFill>
                  <a:srgbClr val="003C7D"/>
                </a:solidFill>
                <a:latin typeface="Arial"/>
                <a:ea typeface="+mj-ea"/>
                <a:cs typeface="Arial"/>
              </a:defRPr>
            </a:lvl1pPr>
          </a:lstStyle>
          <a:p>
            <a:pPr lvl="0">
              <a:defRPr/>
            </a:pPr>
            <a:r>
              <a:rPr lang="en-US"/>
              <a:t>Key point</a:t>
            </a:r>
            <a:endParaRPr/>
          </a:p>
        </p:txBody>
      </p:sp>
      <p:sp>
        <p:nvSpPr>
          <p:cNvPr id="6" name="Text Placeholder 18"/>
          <p:cNvSpPr>
            <a:spLocks noGrp="1"/>
          </p:cNvSpPr>
          <p:nvPr>
            <p:ph type="body" sz="quarter" idx="14" hasCustomPrompt="1"/>
          </p:nvPr>
        </p:nvSpPr>
        <p:spPr bwMode="auto">
          <a:xfrm>
            <a:off x="250831" y="728870"/>
            <a:ext cx="8567735" cy="284370"/>
          </a:xfrm>
          <a:prstGeom prst="rect">
            <a:avLst/>
          </a:prstGeom>
        </p:spPr>
        <p:txBody>
          <a:bodyPr/>
          <a:lstStyle>
            <a:lvl1pPr marL="0" indent="0" algn="ctr">
              <a:buNone/>
              <a:defRPr lang="en-US" sz="1200">
                <a:solidFill>
                  <a:srgbClr val="003C7D"/>
                </a:solidFill>
                <a:latin typeface="Arial"/>
                <a:ea typeface="Arial"/>
                <a:cs typeface="Arial"/>
              </a:defRPr>
            </a:lvl1pPr>
          </a:lstStyle>
          <a:p>
            <a:pPr lvl="0">
              <a:defRPr/>
            </a:pPr>
            <a:r>
              <a:rPr lang="en-US"/>
              <a:t>Graph title, centered</a:t>
            </a:r>
            <a:endParaRPr/>
          </a:p>
        </p:txBody>
      </p:sp>
      <p:sp>
        <p:nvSpPr>
          <p:cNvPr id="7" name="Picture Placeholder 2"/>
          <p:cNvSpPr>
            <a:spLocks noGrp="1"/>
          </p:cNvSpPr>
          <p:nvPr>
            <p:ph type="pic" sz="quarter" idx="15"/>
          </p:nvPr>
        </p:nvSpPr>
        <p:spPr bwMode="auto">
          <a:xfrm>
            <a:off x="844501" y="1075576"/>
            <a:ext cx="7576459" cy="3053747"/>
          </a:xfrm>
          <a:prstGeom prst="rect">
            <a:avLst/>
          </a:prstGeom>
        </p:spPr>
        <p:txBody>
          <a:bodyPr/>
          <a:lstStyle>
            <a:lvl1pPr>
              <a:defRPr>
                <a:latin typeface="Arial"/>
                <a:cs typeface="Arial"/>
              </a:defRPr>
            </a:lvl1pPr>
          </a:lstStyle>
          <a:p>
            <a:pPr>
              <a:defRPr/>
            </a:pPr>
            <a:endParaRPr lang="en-GB"/>
          </a:p>
        </p:txBody>
      </p:sp>
      <p:sp>
        <p:nvSpPr>
          <p:cNvPr id="8" name="TextBox 5"/>
          <p:cNvSpPr>
            <a:spLocks noAdjustHandles="1"/>
          </p:cNvSpPr>
          <p:nvPr userDrawn="1"/>
        </p:nvSpPr>
        <p:spPr bwMode="auto">
          <a:xfrm rot="16199999">
            <a:off x="-1089194" y="3415786"/>
            <a:ext cx="2902590" cy="369332"/>
          </a:xfrm>
          <a:prstGeom prst="rect">
            <a:avLst/>
          </a:prstGeom>
          <a:noFill/>
        </p:spPr>
        <p:txBody>
          <a:bodyPr wrap="square" rtlCol="0">
            <a:spAutoFit/>
          </a:bodyPr>
          <a:lstStyle/>
          <a:p>
            <a:pPr>
              <a:defRPr/>
            </a:pPr>
            <a:r>
              <a:rPr lang="fr-BE" sz="1800" b="1">
                <a:solidFill>
                  <a:srgbClr val="F4821F"/>
                </a:solidFill>
                <a:latin typeface="Arial Nova"/>
              </a:rPr>
              <a:t>PVPS</a:t>
            </a:r>
            <a:endParaRPr sz="1800" b="1">
              <a:solidFill>
                <a:srgbClr val="F4821F"/>
              </a:solidFill>
              <a:latin typeface="Arial Nova"/>
            </a:endParaRPr>
          </a:p>
        </p:txBody>
      </p:sp>
      <p:sp>
        <p:nvSpPr>
          <p:cNvPr id="9" name="ZoneTexte 10"/>
          <p:cNvSpPr>
            <a:spLocks noAdjustHandles="1"/>
          </p:cNvSpPr>
          <p:nvPr userDrawn="1"/>
        </p:nvSpPr>
        <p:spPr bwMode="auto">
          <a:xfrm>
            <a:off x="8179547" y="4696303"/>
            <a:ext cx="651447" cy="230832"/>
          </a:xfrm>
          <a:prstGeom prst="rect">
            <a:avLst/>
          </a:prstGeom>
          <a:noFill/>
        </p:spPr>
        <p:txBody>
          <a:bodyPr wrap="square" rtlCol="0">
            <a:spAutoFit/>
          </a:bodyPr>
          <a:lstStyle/>
          <a:p>
            <a:pPr>
              <a:defRPr/>
            </a:pPr>
            <a:fld id="{E6C6F911-DFDC-4B93-962C-66F0D8D51AD1}" type="slidenum">
              <a:rPr lang="en-US" sz="900">
                <a:latin typeface="Arial"/>
                <a:cs typeface="Arial"/>
              </a:rPr>
              <a:t>‹Nr.›</a:t>
            </a:fld>
            <a:endParaRPr lang="en-US" sz="1350">
              <a:latin typeface="Arial"/>
              <a:cs typeface="Arial"/>
            </a:endParaRPr>
          </a:p>
        </p:txBody>
      </p:sp>
      <p:cxnSp>
        <p:nvCxnSpPr>
          <p:cNvPr id="10" name="Straight Connector 6"/>
          <p:cNvCxnSpPr>
            <a:cxnSpLocks/>
          </p:cNvCxnSpPr>
          <p:nvPr userDrawn="1"/>
        </p:nvCxnSpPr>
        <p:spPr bwMode="auto">
          <a:xfrm>
            <a:off x="1" y="666544"/>
            <a:ext cx="7873999" cy="0"/>
          </a:xfrm>
          <a:prstGeom prst="line">
            <a:avLst/>
          </a:prstGeom>
          <a:ln>
            <a:solidFill>
              <a:srgbClr val="F4821F"/>
            </a:solidFill>
          </a:ln>
        </p:spPr>
        <p:style>
          <a:lnRef idx="1">
            <a:schemeClr val="accent1"/>
          </a:lnRef>
          <a:fillRef idx="0">
            <a:schemeClr val="accent1"/>
          </a:fillRef>
          <a:effectRef idx="0">
            <a:schemeClr val="accent1"/>
          </a:effectRef>
          <a:fontRef idx="minor">
            <a:schemeClr val="tx1"/>
          </a:fontRef>
        </p:style>
      </p:cxnSp>
      <p:pic>
        <p:nvPicPr>
          <p:cNvPr id="11" name="Picture 10" descr="A picture containing clock, fence&#10;&#10;Description automatically generated"/>
          <p:cNvPicPr>
            <a:picLocks noChangeAspect="1"/>
          </p:cNvPicPr>
          <p:nvPr userDrawn="1"/>
        </p:nvPicPr>
        <p:blipFill>
          <a:blip r:embed="rId2"/>
          <a:stretch/>
        </p:blipFill>
        <p:spPr bwMode="auto">
          <a:xfrm>
            <a:off x="8009528" y="173760"/>
            <a:ext cx="662032" cy="617588"/>
          </a:xfrm>
          <a:prstGeom prst="rect">
            <a:avLst/>
          </a:prstGeom>
        </p:spPr>
      </p:pic>
    </p:spTree>
    <p:extLst>
      <p:ext uri="{BB962C8B-B14F-4D97-AF65-F5344CB8AC3E}">
        <p14:creationId xmlns:p14="http://schemas.microsoft.com/office/powerpoint/2010/main" val="8697122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preserve="1" userDrawn="1">
  <p:cSld name="Transition slide">
    <p:spTree>
      <p:nvGrpSpPr>
        <p:cNvPr id="1" name=""/>
        <p:cNvGrpSpPr/>
        <p:nvPr/>
      </p:nvGrpSpPr>
      <p:grpSpPr bwMode="auto">
        <a:xfrm>
          <a:off x="0" y="0"/>
          <a:ext cx="0" cy="0"/>
          <a:chOff x="0" y="0"/>
          <a:chExt cx="0" cy="0"/>
        </a:xfrm>
      </p:grpSpPr>
      <p:sp>
        <p:nvSpPr>
          <p:cNvPr id="4" name="Text Placeholder 2"/>
          <p:cNvSpPr>
            <a:spLocks noGrp="1"/>
          </p:cNvSpPr>
          <p:nvPr>
            <p:ph type="body" sz="quarter" idx="12" hasCustomPrompt="1"/>
          </p:nvPr>
        </p:nvSpPr>
        <p:spPr bwMode="auto">
          <a:xfrm>
            <a:off x="250831" y="1700700"/>
            <a:ext cx="8316913" cy="519694"/>
          </a:xfrm>
          <a:prstGeom prst="rect">
            <a:avLst/>
          </a:prstGeom>
        </p:spPr>
        <p:txBody>
          <a:bodyPr lIns="0" anchor="ctr" anchorCtr="1">
            <a:noAutofit/>
          </a:bodyPr>
          <a:lstStyle>
            <a:lvl1pPr marL="0" marR="0" indent="0" algn="ctr" defTabSz="685749">
              <a:lnSpc>
                <a:spcPct val="100000"/>
              </a:lnSpc>
              <a:spcBef>
                <a:spcPts val="0"/>
              </a:spcBef>
              <a:spcAft>
                <a:spcPts val="0"/>
              </a:spcAft>
              <a:buClr>
                <a:schemeClr val="bg1">
                  <a:lumMod val="65000"/>
                </a:schemeClr>
              </a:buClr>
              <a:buSzPct val="100000"/>
              <a:buFont typeface="Calibri"/>
              <a:buNone/>
              <a:defRPr lang="en-US" sz="2400" b="1">
                <a:solidFill>
                  <a:srgbClr val="F4821F"/>
                </a:solidFill>
                <a:latin typeface="Arial"/>
                <a:ea typeface="+mj-ea"/>
                <a:cs typeface="Arial"/>
              </a:defRPr>
            </a:lvl1pPr>
          </a:lstStyle>
          <a:p>
            <a:pPr marL="161987" marR="0" lvl="0" indent="-161987" algn="l" defTabSz="685749">
              <a:lnSpc>
                <a:spcPct val="100000"/>
              </a:lnSpc>
              <a:spcBef>
                <a:spcPts val="1650"/>
              </a:spcBef>
              <a:spcAft>
                <a:spcPts val="0"/>
              </a:spcAft>
              <a:buClr>
                <a:schemeClr val="bg1">
                  <a:lumMod val="65000"/>
                </a:schemeClr>
              </a:buClr>
              <a:buSzPct val="100000"/>
              <a:buFont typeface="Calibri"/>
              <a:buNone/>
              <a:defRPr/>
            </a:pPr>
            <a:r>
              <a:rPr lang="en-US"/>
              <a:t>Thank you</a:t>
            </a:r>
            <a:endParaRPr/>
          </a:p>
        </p:txBody>
      </p:sp>
      <p:sp>
        <p:nvSpPr>
          <p:cNvPr id="5" name="Text Placeholder 4"/>
          <p:cNvSpPr>
            <a:spLocks noGrp="1"/>
          </p:cNvSpPr>
          <p:nvPr>
            <p:ph type="body" sz="quarter" idx="13" hasCustomPrompt="1"/>
          </p:nvPr>
        </p:nvSpPr>
        <p:spPr bwMode="auto">
          <a:xfrm>
            <a:off x="250832" y="2339080"/>
            <a:ext cx="8316913" cy="293284"/>
          </a:xfrm>
          <a:prstGeom prst="rect">
            <a:avLst/>
          </a:prstGeom>
        </p:spPr>
        <p:txBody>
          <a:bodyPr lIns="0">
            <a:noAutofit/>
          </a:bodyPr>
          <a:lstStyle>
            <a:lvl1pPr marL="161987" marR="0" indent="-161987" algn="ctr" defTabSz="685749">
              <a:lnSpc>
                <a:spcPct val="100000"/>
              </a:lnSpc>
              <a:spcBef>
                <a:spcPts val="750"/>
              </a:spcBef>
              <a:spcAft>
                <a:spcPts val="0"/>
              </a:spcAft>
              <a:buClr>
                <a:schemeClr val="bg1">
                  <a:lumMod val="65000"/>
                </a:schemeClr>
              </a:buClr>
              <a:buSzPct val="100000"/>
              <a:buFont typeface="Calibri"/>
              <a:buNone/>
              <a:defRPr lang="en-US" sz="1800">
                <a:solidFill>
                  <a:schemeClr val="bg1">
                    <a:lumMod val="50000"/>
                  </a:schemeClr>
                </a:solidFill>
                <a:latin typeface="Arial"/>
                <a:ea typeface="+mn-ea"/>
                <a:cs typeface="Arial"/>
              </a:defRPr>
            </a:lvl1pPr>
          </a:lstStyle>
          <a:p>
            <a:pPr marL="161987" marR="0" lvl="0" indent="-161987" algn="l" defTabSz="685749">
              <a:lnSpc>
                <a:spcPct val="100000"/>
              </a:lnSpc>
              <a:spcBef>
                <a:spcPts val="1650"/>
              </a:spcBef>
              <a:spcAft>
                <a:spcPts val="0"/>
              </a:spcAft>
              <a:buClr>
                <a:schemeClr val="bg1">
                  <a:lumMod val="65000"/>
                </a:schemeClr>
              </a:buClr>
              <a:buSzPct val="100000"/>
              <a:buFont typeface="Calibri"/>
              <a:buNone/>
              <a:defRPr/>
            </a:pPr>
            <a:r>
              <a:rPr lang="en-US"/>
              <a:t>Name, Task</a:t>
            </a:r>
            <a:endParaRPr/>
          </a:p>
        </p:txBody>
      </p:sp>
      <p:sp>
        <p:nvSpPr>
          <p:cNvPr id="6" name="Text Placeholder 4"/>
          <p:cNvSpPr>
            <a:spLocks noGrp="1"/>
          </p:cNvSpPr>
          <p:nvPr>
            <p:ph type="body" sz="quarter" idx="14" hasCustomPrompt="1"/>
          </p:nvPr>
        </p:nvSpPr>
        <p:spPr bwMode="auto">
          <a:xfrm>
            <a:off x="253602" y="2646651"/>
            <a:ext cx="8316913" cy="293284"/>
          </a:xfrm>
          <a:prstGeom prst="rect">
            <a:avLst/>
          </a:prstGeom>
        </p:spPr>
        <p:txBody>
          <a:bodyPr lIns="0">
            <a:noAutofit/>
          </a:bodyPr>
          <a:lstStyle>
            <a:lvl1pPr marL="161987" marR="0" indent="-161987" algn="l" defTabSz="685749">
              <a:lnSpc>
                <a:spcPct val="100000"/>
              </a:lnSpc>
              <a:spcBef>
                <a:spcPts val="750"/>
              </a:spcBef>
              <a:spcAft>
                <a:spcPts val="0"/>
              </a:spcAft>
              <a:buClr>
                <a:schemeClr val="bg1">
                  <a:lumMod val="65000"/>
                </a:schemeClr>
              </a:buClr>
              <a:buSzPct val="100000"/>
              <a:buFont typeface="Calibri"/>
              <a:buNone/>
              <a:defRPr lang="en-US" sz="1800">
                <a:solidFill>
                  <a:schemeClr val="bg1">
                    <a:lumMod val="50000"/>
                  </a:schemeClr>
                </a:solidFill>
                <a:latin typeface="Arial"/>
                <a:ea typeface="+mn-ea"/>
                <a:cs typeface="Arial"/>
              </a:defRPr>
            </a:lvl1pPr>
          </a:lstStyle>
          <a:p>
            <a:pPr marL="161987" marR="0" lvl="0" indent="-161987" algn="l" defTabSz="685749">
              <a:lnSpc>
                <a:spcPct val="100000"/>
              </a:lnSpc>
              <a:spcBef>
                <a:spcPts val="1650"/>
              </a:spcBef>
              <a:spcAft>
                <a:spcPts val="0"/>
              </a:spcAft>
              <a:buClr>
                <a:schemeClr val="bg1">
                  <a:lumMod val="65000"/>
                </a:schemeClr>
              </a:buClr>
              <a:buSzPct val="100000"/>
              <a:buFont typeface="Calibri"/>
              <a:buNone/>
              <a:defRPr/>
            </a:pPr>
            <a:r>
              <a:rPr lang="en-US"/>
              <a:t>email</a:t>
            </a:r>
            <a:endParaRPr/>
          </a:p>
        </p:txBody>
      </p:sp>
      <p:sp>
        <p:nvSpPr>
          <p:cNvPr id="7" name="ZoneTexte 1"/>
          <p:cNvSpPr>
            <a:spLocks noAdjustHandles="1"/>
          </p:cNvSpPr>
          <p:nvPr userDrawn="1"/>
        </p:nvSpPr>
        <p:spPr bwMode="auto">
          <a:xfrm>
            <a:off x="112927" y="129637"/>
            <a:ext cx="1973943" cy="300082"/>
          </a:xfrm>
          <a:prstGeom prst="rect">
            <a:avLst/>
          </a:prstGeom>
          <a:noFill/>
        </p:spPr>
        <p:txBody>
          <a:bodyPr wrap="square" rtlCol="0">
            <a:spAutoFit/>
          </a:bodyPr>
          <a:lstStyle/>
          <a:p>
            <a:pPr>
              <a:defRPr/>
            </a:pPr>
            <a:r>
              <a:rPr lang="fr-FR" sz="1350" b="1">
                <a:latin typeface="Arial Nova"/>
              </a:rPr>
              <a:t>iea-pvps.org</a:t>
            </a:r>
          </a:p>
        </p:txBody>
      </p:sp>
      <p:grpSp>
        <p:nvGrpSpPr>
          <p:cNvPr id="8" name="Group 10"/>
          <p:cNvGrpSpPr/>
          <p:nvPr userDrawn="1"/>
        </p:nvGrpSpPr>
        <p:grpSpPr bwMode="auto">
          <a:xfrm>
            <a:off x="0" y="4566602"/>
            <a:ext cx="9144000" cy="576898"/>
            <a:chOff x="0" y="4566602"/>
            <a:chExt cx="9144000" cy="576898"/>
          </a:xfrm>
        </p:grpSpPr>
        <p:pic>
          <p:nvPicPr>
            <p:cNvPr id="9" name="Picture 12"/>
            <p:cNvPicPr>
              <a:picLocks noChangeAspect="1"/>
            </p:cNvPicPr>
            <p:nvPr userDrawn="1"/>
          </p:nvPicPr>
          <p:blipFill>
            <a:blip r:embed="rId2"/>
            <a:stretch/>
          </p:blipFill>
          <p:spPr bwMode="auto">
            <a:xfrm>
              <a:off x="0" y="4566602"/>
              <a:ext cx="3509963" cy="576897"/>
            </a:xfrm>
            <a:prstGeom prst="rect">
              <a:avLst/>
            </a:prstGeom>
          </p:spPr>
        </p:pic>
        <p:sp>
          <p:nvSpPr>
            <p:cNvPr id="10" name="Rectangle 13"/>
            <p:cNvSpPr/>
            <p:nvPr userDrawn="1"/>
          </p:nvSpPr>
          <p:spPr bwMode="auto">
            <a:xfrm>
              <a:off x="3362324" y="4566602"/>
              <a:ext cx="5781675" cy="576898"/>
            </a:xfrm>
            <a:prstGeom prst="rect">
              <a:avLst/>
            </a:prstGeom>
            <a:solidFill>
              <a:srgbClr val="004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sz="1200">
                <a:latin typeface="Segoe UI"/>
                <a:cs typeface="Segoe UI"/>
              </a:endParaRPr>
            </a:p>
          </p:txBody>
        </p:sp>
      </p:grpSp>
      <p:pic>
        <p:nvPicPr>
          <p:cNvPr id="11" name="Picture 14" descr="A close up of a sign&#10;&#10;Description automatically generated"/>
          <p:cNvPicPr>
            <a:picLocks noChangeAspect="1"/>
          </p:cNvPicPr>
          <p:nvPr userDrawn="1"/>
        </p:nvPicPr>
        <p:blipFill>
          <a:blip r:embed="rId3"/>
          <a:stretch/>
        </p:blipFill>
        <p:spPr bwMode="auto">
          <a:xfrm>
            <a:off x="3362324" y="3129176"/>
            <a:ext cx="2196767" cy="1104605"/>
          </a:xfrm>
          <a:prstGeom prst="rect">
            <a:avLst/>
          </a:prstGeom>
        </p:spPr>
      </p:pic>
    </p:spTree>
    <p:extLst>
      <p:ext uri="{BB962C8B-B14F-4D97-AF65-F5344CB8AC3E}">
        <p14:creationId xmlns:p14="http://schemas.microsoft.com/office/powerpoint/2010/main" val="90632813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2.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3A06A82-928A-AC37-1B7A-B8303F6CD9AF}"/>
              </a:ext>
            </a:extLst>
          </p:cNvPr>
          <p:cNvSpPr txBox="1"/>
          <p:nvPr userDrawn="1">
            <p:extLst>
              <p:ext uri="{1162E1C5-73C7-4A58-AE30-91384D911F3F}">
                <p184:classification xmlns:p184="http://schemas.microsoft.com/office/powerpoint/2018/4/main" val="hdr"/>
              </p:ext>
            </p:extLst>
          </p:nvPr>
        </p:nvSpPr>
        <p:spPr>
          <a:xfrm>
            <a:off x="7153275" y="63500"/>
            <a:ext cx="1962150" cy="182880"/>
          </a:xfrm>
          <a:prstGeom prst="rect">
            <a:avLst/>
          </a:prstGeom>
        </p:spPr>
        <p:txBody>
          <a:bodyPr horzOverflow="overflow" lIns="0" tIns="0" rIns="0" bIns="0">
            <a:spAutoFit/>
          </a:bodyPr>
          <a:lstStyle/>
          <a:p>
            <a:pPr algn="l"/>
            <a:r>
              <a:rPr lang="en-CA" sz="1200">
                <a:solidFill>
                  <a:srgbClr val="000000">
                    <a:alpha val="50000"/>
                  </a:srgbClr>
                </a:solidFill>
                <a:latin typeface="Calibri" panose="020F0502020204030204" pitchFamily="34" charset="0"/>
                <a:ea typeface="Calibri" panose="020F0502020204030204" pitchFamily="34" charset="0"/>
                <a:cs typeface="Calibri" panose="020F0502020204030204" pitchFamily="34" charset="0"/>
              </a:rPr>
              <a:t>UNCLASSIFIED - NON CLASSIFIÉ</a:t>
            </a:r>
          </a:p>
        </p:txBody>
      </p:sp>
    </p:spTree>
    <p:extLst>
      <p:ext uri="{BB962C8B-B14F-4D97-AF65-F5344CB8AC3E}">
        <p14:creationId xmlns:p14="http://schemas.microsoft.com/office/powerpoint/2010/main" val="1241735107"/>
      </p:ext>
    </p:extLst>
  </p:cSld>
  <p:clrMap bg1="lt1" tx1="dk1" bg2="lt2" tx2="dk2" accent1="accent1" accent2="accent2" accent3="accent3" accent4="accent4" accent5="accent5" accent6="accent6" hlink="hlink" folHlink="folHlink"/>
  <p:sldLayoutIdLst>
    <p:sldLayoutId id="2147483684" r:id="rId1"/>
    <p:sldLayoutId id="2147483704" r:id="rId2"/>
    <p:sldLayoutId id="2147483703" r:id="rId3"/>
    <p:sldLayoutId id="2147483708" r:id="rId4"/>
  </p:sldLayoutIdLst>
  <p:hf hdr="0" ftr="0" dt="0"/>
  <p:txStyles>
    <p:titleStyle>
      <a:lvl1pPr algn="l" defTabSz="685749" rtl="0" eaLnBrk="1" latinLnBrk="0" hangingPunct="1">
        <a:spcBef>
          <a:spcPct val="0"/>
        </a:spcBef>
        <a:buNone/>
        <a:defRPr sz="2700" b="1" kern="1200">
          <a:solidFill>
            <a:schemeClr val="tx1"/>
          </a:solidFill>
          <a:latin typeface="+mj-lt"/>
          <a:ea typeface="+mj-ea"/>
          <a:cs typeface="+mj-cs"/>
        </a:defRPr>
      </a:lvl1pPr>
    </p:titleStyle>
    <p:bodyStyle>
      <a:lvl1pPr marL="161988" indent="-161988" algn="l" defTabSz="685749" rtl="0" eaLnBrk="1" latinLnBrk="0" hangingPunct="1">
        <a:spcBef>
          <a:spcPts val="1650"/>
        </a:spcBef>
        <a:buClr>
          <a:schemeClr val="bg1">
            <a:lumMod val="65000"/>
          </a:schemeClr>
        </a:buClr>
        <a:buSzPct val="100000"/>
        <a:buFont typeface="Calibri" panose="020F0502020204030204" pitchFamily="34" charset="0"/>
        <a:buChar char="•"/>
        <a:defRPr sz="1350" kern="1200">
          <a:solidFill>
            <a:schemeClr val="tx1"/>
          </a:solidFill>
          <a:latin typeface="+mn-lt"/>
          <a:ea typeface="+mn-ea"/>
          <a:cs typeface="+mn-cs"/>
        </a:defRPr>
      </a:lvl1pPr>
      <a:lvl2pPr marL="404970" indent="-134991" algn="l" defTabSz="685749" rtl="0" eaLnBrk="1" latinLnBrk="0" hangingPunct="1">
        <a:spcBef>
          <a:spcPts val="375"/>
        </a:spcBef>
        <a:buClr>
          <a:schemeClr val="bg1">
            <a:lumMod val="65000"/>
          </a:schemeClr>
        </a:buClr>
        <a:buSzPct val="100000"/>
        <a:buFont typeface="Segoe UI" panose="020B0502040204020203" pitchFamily="34" charset="0"/>
        <a:buChar char="-"/>
        <a:defRPr sz="1200" kern="1200">
          <a:solidFill>
            <a:schemeClr val="tx1"/>
          </a:solidFill>
          <a:latin typeface="+mn-lt"/>
          <a:ea typeface="+mn-ea"/>
          <a:cs typeface="+mn-cs"/>
        </a:defRPr>
      </a:lvl2pPr>
      <a:lvl3pPr marL="566958" indent="-134991" algn="l" defTabSz="685749" rtl="0" eaLnBrk="1" latinLnBrk="0" hangingPunct="1">
        <a:spcBef>
          <a:spcPts val="375"/>
        </a:spcBef>
        <a:buClr>
          <a:schemeClr val="bg1">
            <a:lumMod val="75000"/>
          </a:schemeClr>
        </a:buClr>
        <a:buFont typeface="Segoe UI" panose="020B0502040204020203" pitchFamily="34" charset="0"/>
        <a:buChar char="-"/>
        <a:defRPr sz="1050" kern="1200">
          <a:solidFill>
            <a:schemeClr val="tx1"/>
          </a:solidFill>
          <a:latin typeface="+mn-lt"/>
          <a:ea typeface="+mn-ea"/>
          <a:cs typeface="+mn-cs"/>
        </a:defRPr>
      </a:lvl3pPr>
      <a:lvl4pPr marL="1200060" indent="-171438" algn="l" defTabSz="685749" rtl="0" eaLnBrk="1" latinLnBrk="0" hangingPunct="1">
        <a:spcBef>
          <a:spcPct val="20000"/>
        </a:spcBef>
        <a:buFont typeface="Arial" panose="020B0604020202020204" pitchFamily="34" charset="0"/>
        <a:buChar char="∙"/>
        <a:defRPr sz="900" kern="1200">
          <a:solidFill>
            <a:schemeClr val="tx1"/>
          </a:solidFill>
          <a:latin typeface="+mn-lt"/>
          <a:ea typeface="+mn-ea"/>
          <a:cs typeface="+mn-cs"/>
        </a:defRPr>
      </a:lvl4pPr>
      <a:lvl5pPr marL="1542935" indent="-171438" algn="l" defTabSz="685749" rtl="0" eaLnBrk="1" latinLnBrk="0" hangingPunct="1">
        <a:spcBef>
          <a:spcPct val="20000"/>
        </a:spcBef>
        <a:buFont typeface="Arial" panose="020B0604020202020204" pitchFamily="34" charset="0"/>
        <a:buChar char="▫"/>
        <a:defRPr sz="900" kern="1200">
          <a:solidFill>
            <a:schemeClr val="tx1"/>
          </a:solidFill>
          <a:latin typeface="+mn-lt"/>
          <a:ea typeface="+mn-ea"/>
          <a:cs typeface="+mn-cs"/>
        </a:defRPr>
      </a:lvl5pPr>
      <a:lvl6pPr marL="1885809" indent="-171438" algn="l" defTabSz="685749"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684" indent="-171438" algn="l" defTabSz="685749"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558" indent="-171438" algn="l" defTabSz="685749"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433" indent="-171438" algn="l" defTabSz="685749"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749" rtl="0" eaLnBrk="1" latinLnBrk="0" hangingPunct="1">
        <a:defRPr sz="1350" kern="1200">
          <a:solidFill>
            <a:schemeClr val="tx1"/>
          </a:solidFill>
          <a:latin typeface="+mn-lt"/>
          <a:ea typeface="+mn-ea"/>
          <a:cs typeface="+mn-cs"/>
        </a:defRPr>
      </a:lvl1pPr>
      <a:lvl2pPr marL="342875" algn="l" defTabSz="685749" rtl="0" eaLnBrk="1" latinLnBrk="0" hangingPunct="1">
        <a:defRPr sz="1350" kern="1200">
          <a:solidFill>
            <a:schemeClr val="tx1"/>
          </a:solidFill>
          <a:latin typeface="+mn-lt"/>
          <a:ea typeface="+mn-ea"/>
          <a:cs typeface="+mn-cs"/>
        </a:defRPr>
      </a:lvl2pPr>
      <a:lvl3pPr marL="685749" algn="l" defTabSz="685749" rtl="0" eaLnBrk="1" latinLnBrk="0" hangingPunct="1">
        <a:defRPr sz="1350" kern="1200">
          <a:solidFill>
            <a:schemeClr val="tx1"/>
          </a:solidFill>
          <a:latin typeface="+mn-lt"/>
          <a:ea typeface="+mn-ea"/>
          <a:cs typeface="+mn-cs"/>
        </a:defRPr>
      </a:lvl3pPr>
      <a:lvl4pPr marL="1028624" algn="l" defTabSz="685749" rtl="0" eaLnBrk="1" latinLnBrk="0" hangingPunct="1">
        <a:defRPr sz="1350" kern="1200">
          <a:solidFill>
            <a:schemeClr val="tx1"/>
          </a:solidFill>
          <a:latin typeface="+mn-lt"/>
          <a:ea typeface="+mn-ea"/>
          <a:cs typeface="+mn-cs"/>
        </a:defRPr>
      </a:lvl4pPr>
      <a:lvl5pPr marL="1371498" algn="l" defTabSz="685749" rtl="0" eaLnBrk="1" latinLnBrk="0" hangingPunct="1">
        <a:defRPr sz="1350" kern="1200">
          <a:solidFill>
            <a:schemeClr val="tx1"/>
          </a:solidFill>
          <a:latin typeface="+mn-lt"/>
          <a:ea typeface="+mn-ea"/>
          <a:cs typeface="+mn-cs"/>
        </a:defRPr>
      </a:lvl5pPr>
      <a:lvl6pPr marL="1714373" algn="l" defTabSz="685749" rtl="0" eaLnBrk="1" latinLnBrk="0" hangingPunct="1">
        <a:defRPr sz="1350" kern="1200">
          <a:solidFill>
            <a:schemeClr val="tx1"/>
          </a:solidFill>
          <a:latin typeface="+mn-lt"/>
          <a:ea typeface="+mn-ea"/>
          <a:cs typeface="+mn-cs"/>
        </a:defRPr>
      </a:lvl6pPr>
      <a:lvl7pPr marL="2057246" algn="l" defTabSz="685749" rtl="0" eaLnBrk="1" latinLnBrk="0" hangingPunct="1">
        <a:defRPr sz="1350" kern="1200">
          <a:solidFill>
            <a:schemeClr val="tx1"/>
          </a:solidFill>
          <a:latin typeface="+mn-lt"/>
          <a:ea typeface="+mn-ea"/>
          <a:cs typeface="+mn-cs"/>
        </a:defRPr>
      </a:lvl7pPr>
      <a:lvl8pPr marL="2400120" algn="l" defTabSz="685749" rtl="0" eaLnBrk="1" latinLnBrk="0" hangingPunct="1">
        <a:defRPr sz="1350" kern="1200">
          <a:solidFill>
            <a:schemeClr val="tx1"/>
          </a:solidFill>
          <a:latin typeface="+mn-lt"/>
          <a:ea typeface="+mn-ea"/>
          <a:cs typeface="+mn-cs"/>
        </a:defRPr>
      </a:lvl8pPr>
      <a:lvl9pPr marL="2742995" algn="l" defTabSz="685749"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bwMode="auto">
        <a:xfrm>
          <a:off x="0" y="0"/>
          <a:ext cx="0" cy="0"/>
          <a:chOff x="0" y="0"/>
          <a:chExt cx="0" cy="0"/>
        </a:xfrm>
      </p:grpSpPr>
      <p:sp>
        <p:nvSpPr>
          <p:cNvPr id="3" name="TextBox 2">
            <a:extLst>
              <a:ext uri="{FF2B5EF4-FFF2-40B4-BE49-F238E27FC236}">
                <a16:creationId xmlns:a16="http://schemas.microsoft.com/office/drawing/2014/main" id="{412168F1-A56D-4607-CCCB-CB6DB8ACB782}"/>
              </a:ext>
            </a:extLst>
          </p:cNvPr>
          <p:cNvSpPr txBox="1"/>
          <p:nvPr userDrawn="1">
            <p:extLst>
              <p:ext uri="{1162E1C5-73C7-4A58-AE30-91384D911F3F}">
                <p184:classification xmlns:p184="http://schemas.microsoft.com/office/powerpoint/2018/4/main" val="hdr"/>
              </p:ext>
            </p:extLst>
          </p:nvPr>
        </p:nvSpPr>
        <p:spPr>
          <a:xfrm>
            <a:off x="7153275" y="63500"/>
            <a:ext cx="1962150" cy="182880"/>
          </a:xfrm>
          <a:prstGeom prst="rect">
            <a:avLst/>
          </a:prstGeom>
        </p:spPr>
        <p:txBody>
          <a:bodyPr horzOverflow="overflow" lIns="0" tIns="0" rIns="0" bIns="0">
            <a:spAutoFit/>
          </a:bodyPr>
          <a:lstStyle/>
          <a:p>
            <a:pPr algn="l"/>
            <a:r>
              <a:rPr lang="en-CA" sz="1200">
                <a:solidFill>
                  <a:srgbClr val="000000">
                    <a:alpha val="50000"/>
                  </a:srgbClr>
                </a:solidFill>
                <a:latin typeface="Calibri" panose="020F0502020204030204" pitchFamily="34" charset="0"/>
                <a:ea typeface="Calibri" panose="020F0502020204030204" pitchFamily="34" charset="0"/>
                <a:cs typeface="Calibri" panose="020F0502020204030204" pitchFamily="34" charset="0"/>
              </a:rPr>
              <a:t>UNCLASSIFIED - NON CLASSIFIÉ</a:t>
            </a:r>
          </a:p>
        </p:txBody>
      </p:sp>
    </p:spTree>
    <p:extLst>
      <p:ext uri="{BB962C8B-B14F-4D97-AF65-F5344CB8AC3E}">
        <p14:creationId xmlns:p14="http://schemas.microsoft.com/office/powerpoint/2010/main" val="34550611"/>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4" r:id="rId3"/>
    <p:sldLayoutId id="2147483712" r:id="rId4"/>
    <p:sldLayoutId id="2147483713" r:id="rId5"/>
  </p:sldLayoutIdLst>
  <p:hf hdr="0" ftr="0" dt="0"/>
  <p:txStyles>
    <p:titleStyle>
      <a:lvl1pPr algn="l" defTabSz="685749">
        <a:spcBef>
          <a:spcPts val="0"/>
        </a:spcBef>
        <a:buNone/>
        <a:defRPr sz="2700" b="1">
          <a:solidFill>
            <a:schemeClr val="tx1"/>
          </a:solidFill>
          <a:latin typeface="+mj-lt"/>
          <a:ea typeface="+mj-ea"/>
          <a:cs typeface="+mj-cs"/>
        </a:defRPr>
      </a:lvl1pPr>
    </p:titleStyle>
    <p:bodyStyle>
      <a:lvl1pPr marL="161987" indent="-161987" algn="l" defTabSz="685749">
        <a:spcBef>
          <a:spcPts val="1650"/>
        </a:spcBef>
        <a:buClr>
          <a:schemeClr val="bg1">
            <a:lumMod val="65000"/>
          </a:schemeClr>
        </a:buClr>
        <a:buSzPct val="100000"/>
        <a:buFont typeface="Calibri"/>
        <a:buChar char="•"/>
        <a:defRPr sz="1350">
          <a:solidFill>
            <a:schemeClr val="tx1"/>
          </a:solidFill>
          <a:latin typeface="+mn-lt"/>
          <a:ea typeface="+mn-ea"/>
          <a:cs typeface="+mn-cs"/>
        </a:defRPr>
      </a:lvl1pPr>
      <a:lvl2pPr marL="404970" indent="-134991" algn="l" defTabSz="685749">
        <a:spcBef>
          <a:spcPts val="375"/>
        </a:spcBef>
        <a:buClr>
          <a:schemeClr val="bg1">
            <a:lumMod val="65000"/>
          </a:schemeClr>
        </a:buClr>
        <a:buSzPct val="100000"/>
        <a:buFont typeface="Segoe UI"/>
        <a:buChar char="-"/>
        <a:defRPr sz="1200">
          <a:solidFill>
            <a:schemeClr val="tx1"/>
          </a:solidFill>
          <a:latin typeface="+mn-lt"/>
          <a:ea typeface="+mn-ea"/>
          <a:cs typeface="+mn-cs"/>
        </a:defRPr>
      </a:lvl2pPr>
      <a:lvl3pPr marL="566958" indent="-134991" algn="l" defTabSz="685749">
        <a:spcBef>
          <a:spcPts val="375"/>
        </a:spcBef>
        <a:buClr>
          <a:schemeClr val="bg1">
            <a:lumMod val="75000"/>
          </a:schemeClr>
        </a:buClr>
        <a:buFont typeface="Segoe UI"/>
        <a:buChar char="-"/>
        <a:defRPr sz="1050">
          <a:solidFill>
            <a:schemeClr val="tx1"/>
          </a:solidFill>
          <a:latin typeface="+mn-lt"/>
          <a:ea typeface="+mn-ea"/>
          <a:cs typeface="+mn-cs"/>
        </a:defRPr>
      </a:lvl3pPr>
      <a:lvl4pPr marL="1200060" indent="-171438" algn="l" defTabSz="685749">
        <a:spcBef>
          <a:spcPts val="0"/>
        </a:spcBef>
        <a:buFont typeface="Arial"/>
        <a:buChar char="∙"/>
        <a:defRPr sz="900">
          <a:solidFill>
            <a:schemeClr val="tx1"/>
          </a:solidFill>
          <a:latin typeface="+mn-lt"/>
          <a:ea typeface="+mn-ea"/>
          <a:cs typeface="+mn-cs"/>
        </a:defRPr>
      </a:lvl4pPr>
      <a:lvl5pPr marL="1542935" indent="-171438" algn="l" defTabSz="685749">
        <a:spcBef>
          <a:spcPts val="0"/>
        </a:spcBef>
        <a:buFont typeface="Arial"/>
        <a:buChar char="▫"/>
        <a:defRPr sz="900">
          <a:solidFill>
            <a:schemeClr val="tx1"/>
          </a:solidFill>
          <a:latin typeface="+mn-lt"/>
          <a:ea typeface="+mn-ea"/>
          <a:cs typeface="+mn-cs"/>
        </a:defRPr>
      </a:lvl5pPr>
      <a:lvl6pPr marL="1885809" indent="-171438" algn="l" defTabSz="685749">
        <a:spcBef>
          <a:spcPts val="0"/>
        </a:spcBef>
        <a:buFont typeface="Arial"/>
        <a:buChar char="•"/>
        <a:defRPr sz="1500">
          <a:solidFill>
            <a:schemeClr val="tx1"/>
          </a:solidFill>
          <a:latin typeface="+mn-lt"/>
          <a:ea typeface="+mn-ea"/>
          <a:cs typeface="+mn-cs"/>
        </a:defRPr>
      </a:lvl6pPr>
      <a:lvl7pPr marL="2228684" indent="-171438" algn="l" defTabSz="685749">
        <a:spcBef>
          <a:spcPts val="0"/>
        </a:spcBef>
        <a:buFont typeface="Arial"/>
        <a:buChar char="•"/>
        <a:defRPr sz="1500">
          <a:solidFill>
            <a:schemeClr val="tx1"/>
          </a:solidFill>
          <a:latin typeface="+mn-lt"/>
          <a:ea typeface="+mn-ea"/>
          <a:cs typeface="+mn-cs"/>
        </a:defRPr>
      </a:lvl7pPr>
      <a:lvl8pPr marL="2571557" indent="-171438" algn="l" defTabSz="685749">
        <a:spcBef>
          <a:spcPts val="0"/>
        </a:spcBef>
        <a:buFont typeface="Arial"/>
        <a:buChar char="•"/>
        <a:defRPr sz="1500">
          <a:solidFill>
            <a:schemeClr val="tx1"/>
          </a:solidFill>
          <a:latin typeface="+mn-lt"/>
          <a:ea typeface="+mn-ea"/>
          <a:cs typeface="+mn-cs"/>
        </a:defRPr>
      </a:lvl8pPr>
      <a:lvl9pPr marL="2914433" indent="-171438" algn="l" defTabSz="685749">
        <a:spcBef>
          <a:spcPts val="0"/>
        </a:spcBef>
        <a:buFont typeface="Arial"/>
        <a:buChar char="•"/>
        <a:defRPr sz="1500">
          <a:solidFill>
            <a:schemeClr val="tx1"/>
          </a:solidFill>
          <a:latin typeface="+mn-lt"/>
          <a:ea typeface="+mn-ea"/>
          <a:cs typeface="+mn-cs"/>
        </a:defRPr>
      </a:lvl9pPr>
    </p:bodyStyle>
    <p:otherStyle>
      <a:defPPr>
        <a:defRPr lang="en-US"/>
      </a:defPPr>
      <a:lvl1pPr marL="0" algn="l" defTabSz="685749">
        <a:defRPr sz="1350">
          <a:solidFill>
            <a:schemeClr val="tx1"/>
          </a:solidFill>
          <a:latin typeface="+mn-lt"/>
          <a:ea typeface="+mn-ea"/>
          <a:cs typeface="+mn-cs"/>
        </a:defRPr>
      </a:lvl1pPr>
      <a:lvl2pPr marL="342875" algn="l" defTabSz="685749">
        <a:defRPr sz="1350">
          <a:solidFill>
            <a:schemeClr val="tx1"/>
          </a:solidFill>
          <a:latin typeface="+mn-lt"/>
          <a:ea typeface="+mn-ea"/>
          <a:cs typeface="+mn-cs"/>
        </a:defRPr>
      </a:lvl2pPr>
      <a:lvl3pPr marL="685749" algn="l" defTabSz="685749">
        <a:defRPr sz="1350">
          <a:solidFill>
            <a:schemeClr val="tx1"/>
          </a:solidFill>
          <a:latin typeface="+mn-lt"/>
          <a:ea typeface="+mn-ea"/>
          <a:cs typeface="+mn-cs"/>
        </a:defRPr>
      </a:lvl3pPr>
      <a:lvl4pPr marL="1028624" algn="l" defTabSz="685749">
        <a:defRPr sz="1350">
          <a:solidFill>
            <a:schemeClr val="tx1"/>
          </a:solidFill>
          <a:latin typeface="+mn-lt"/>
          <a:ea typeface="+mn-ea"/>
          <a:cs typeface="+mn-cs"/>
        </a:defRPr>
      </a:lvl4pPr>
      <a:lvl5pPr marL="1371498" algn="l" defTabSz="685749">
        <a:defRPr sz="1350">
          <a:solidFill>
            <a:schemeClr val="tx1"/>
          </a:solidFill>
          <a:latin typeface="+mn-lt"/>
          <a:ea typeface="+mn-ea"/>
          <a:cs typeface="+mn-cs"/>
        </a:defRPr>
      </a:lvl5pPr>
      <a:lvl6pPr marL="1714373" algn="l" defTabSz="685749">
        <a:defRPr sz="1350">
          <a:solidFill>
            <a:schemeClr val="tx1"/>
          </a:solidFill>
          <a:latin typeface="+mn-lt"/>
          <a:ea typeface="+mn-ea"/>
          <a:cs typeface="+mn-cs"/>
        </a:defRPr>
      </a:lvl6pPr>
      <a:lvl7pPr marL="2057246" algn="l" defTabSz="685749">
        <a:defRPr sz="1350">
          <a:solidFill>
            <a:schemeClr val="tx1"/>
          </a:solidFill>
          <a:latin typeface="+mn-lt"/>
          <a:ea typeface="+mn-ea"/>
          <a:cs typeface="+mn-cs"/>
        </a:defRPr>
      </a:lvl7pPr>
      <a:lvl8pPr marL="2400120" algn="l" defTabSz="685749">
        <a:defRPr sz="1350">
          <a:solidFill>
            <a:schemeClr val="tx1"/>
          </a:solidFill>
          <a:latin typeface="+mn-lt"/>
          <a:ea typeface="+mn-ea"/>
          <a:cs typeface="+mn-cs"/>
        </a:defRPr>
      </a:lvl8pPr>
      <a:lvl9pPr marL="2742995" algn="l" defTabSz="685749">
        <a:defRPr sz="135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2.xml"/><Relationship Id="rId3" Type="http://schemas.microsoft.com/office/2018/10/relationships/comments" Target="../comments/modernComment_6E8_FBC459EB.xml"/><Relationship Id="rId7" Type="http://schemas.openxmlformats.org/officeDocument/2006/relationships/diagramQuickStyle" Target="../diagrams/quickStyle2.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Layout" Target="../diagrams/layout2.xml"/><Relationship Id="rId5" Type="http://schemas.openxmlformats.org/officeDocument/2006/relationships/diagramData" Target="../diagrams/data2.xml"/><Relationship Id="rId10" Type="http://schemas.openxmlformats.org/officeDocument/2006/relationships/image" Target="../media/image12.png"/><Relationship Id="rId4" Type="http://schemas.openxmlformats.org/officeDocument/2006/relationships/image" Target="../media/image11.png"/><Relationship Id="rId9" Type="http://schemas.microsoft.com/office/2007/relationships/diagramDrawing" Target="../diagrams/drawing2.xml"/></Relationships>
</file>

<file path=ppt/slides/_rels/slide6.xml.rels><?xml version="1.0" encoding="UTF-8" standalone="yes"?>
<Relationships xmlns="http://schemas.openxmlformats.org/package/2006/relationships"><Relationship Id="rId8" Type="http://schemas.microsoft.com/office/2007/relationships/diagramDrawing" Target="../diagrams/drawing3.xml"/><Relationship Id="rId3" Type="http://schemas.microsoft.com/office/2018/10/relationships/comments" Target="../comments/modernComment_6E9_3984BC86.xml"/><Relationship Id="rId7" Type="http://schemas.openxmlformats.org/officeDocument/2006/relationships/diagramColors" Target="../diagrams/colors3.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Espace réservé du texte 14">
            <a:extLst>
              <a:ext uri="{FF2B5EF4-FFF2-40B4-BE49-F238E27FC236}">
                <a16:creationId xmlns:a16="http://schemas.microsoft.com/office/drawing/2014/main" id="{39918276-8203-417F-BCD4-DD500BC36BCA}"/>
              </a:ext>
            </a:extLst>
          </p:cNvPr>
          <p:cNvSpPr>
            <a:spLocks noGrp="1"/>
          </p:cNvSpPr>
          <p:nvPr>
            <p:ph type="body" sz="quarter" idx="12"/>
          </p:nvPr>
        </p:nvSpPr>
        <p:spPr>
          <a:xfrm>
            <a:off x="396299" y="3085739"/>
            <a:ext cx="5832573" cy="765997"/>
          </a:xfrm>
        </p:spPr>
        <p:txBody>
          <a:bodyPr/>
          <a:lstStyle/>
          <a:p>
            <a:pPr marL="0" indent="0">
              <a:spcBef>
                <a:spcPts val="0"/>
              </a:spcBef>
            </a:pPr>
            <a:r>
              <a:rPr lang="en-US" err="1"/>
              <a:t>Optimisation</a:t>
            </a:r>
            <a:r>
              <a:rPr lang="en-US"/>
              <a:t> of Photovoltaic Systems for Different Climates</a:t>
            </a:r>
          </a:p>
        </p:txBody>
      </p:sp>
      <p:sp>
        <p:nvSpPr>
          <p:cNvPr id="16" name="Espace réservé du texte 15">
            <a:extLst>
              <a:ext uri="{FF2B5EF4-FFF2-40B4-BE49-F238E27FC236}">
                <a16:creationId xmlns:a16="http://schemas.microsoft.com/office/drawing/2014/main" id="{B65ED596-FC94-4B02-95FA-D554CB1D114E}"/>
              </a:ext>
            </a:extLst>
          </p:cNvPr>
          <p:cNvSpPr>
            <a:spLocks noGrp="1"/>
          </p:cNvSpPr>
          <p:nvPr>
            <p:ph type="body" sz="quarter" idx="13"/>
          </p:nvPr>
        </p:nvSpPr>
        <p:spPr/>
        <p:txBody>
          <a:bodyPr/>
          <a:lstStyle/>
          <a:p>
            <a:r>
              <a:rPr lang="en-US" sz="1800">
                <a:solidFill>
                  <a:srgbClr val="103D7D"/>
                </a:solidFill>
              </a:rPr>
              <a:t>	</a:t>
            </a:r>
          </a:p>
        </p:txBody>
      </p:sp>
      <p:sp>
        <p:nvSpPr>
          <p:cNvPr id="17" name="Espace réservé du texte 16">
            <a:extLst>
              <a:ext uri="{FF2B5EF4-FFF2-40B4-BE49-F238E27FC236}">
                <a16:creationId xmlns:a16="http://schemas.microsoft.com/office/drawing/2014/main" id="{08D567FD-ABEF-4093-94E5-6AB99A8C56A1}"/>
              </a:ext>
            </a:extLst>
          </p:cNvPr>
          <p:cNvSpPr>
            <a:spLocks noGrp="1"/>
          </p:cNvSpPr>
          <p:nvPr>
            <p:ph type="body" sz="quarter" idx="14"/>
          </p:nvPr>
        </p:nvSpPr>
        <p:spPr>
          <a:xfrm>
            <a:off x="250825" y="3851736"/>
            <a:ext cx="8316912" cy="306684"/>
          </a:xfrm>
        </p:spPr>
        <p:txBody>
          <a:bodyPr/>
          <a:lstStyle/>
          <a:p>
            <a:pPr indent="0">
              <a:spcBef>
                <a:spcPts val="600"/>
              </a:spcBef>
            </a:pPr>
            <a:r>
              <a:rPr lang="en-US" sz="1800">
                <a:solidFill>
                  <a:srgbClr val="103D7D"/>
                </a:solidFill>
              </a:rPr>
              <a:t>Gabi Friesen, SUPSI, CHE </a:t>
            </a:r>
            <a:r>
              <a:rPr lang="en-US">
                <a:solidFill>
                  <a:srgbClr val="103D7D"/>
                </a:solidFill>
              </a:rPr>
              <a:t>&amp;</a:t>
            </a:r>
            <a:r>
              <a:rPr lang="en-US" sz="1800">
                <a:solidFill>
                  <a:srgbClr val="103D7D"/>
                </a:solidFill>
              </a:rPr>
              <a:t> </a:t>
            </a:r>
            <a:r>
              <a:rPr lang="de-DE">
                <a:solidFill>
                  <a:srgbClr val="103D7D"/>
                </a:solidFill>
              </a:rPr>
              <a:t>Leonardo Micheli, Sapienza University, </a:t>
            </a:r>
            <a:r>
              <a:rPr lang="de-DE" err="1">
                <a:solidFill>
                  <a:srgbClr val="103D7D"/>
                </a:solidFill>
              </a:rPr>
              <a:t>Italy</a:t>
            </a:r>
            <a:r>
              <a:rPr lang="de-DE">
                <a:solidFill>
                  <a:srgbClr val="103D7D"/>
                </a:solidFill>
              </a:rPr>
              <a:t>;                 </a:t>
            </a:r>
            <a:r>
              <a:rPr lang="en-US">
                <a:solidFill>
                  <a:srgbClr val="103D7D"/>
                </a:solidFill>
              </a:rPr>
              <a:t>U</a:t>
            </a:r>
            <a:r>
              <a:rPr lang="en-US" sz="1800">
                <a:solidFill>
                  <a:srgbClr val="103D7D"/>
                </a:solidFill>
              </a:rPr>
              <a:t>lrike Jahn, Fraunhofer CSP, Germany</a:t>
            </a:r>
            <a:r>
              <a:rPr lang="en-US">
                <a:solidFill>
                  <a:srgbClr val="103D7D"/>
                </a:solidFill>
              </a:rPr>
              <a:t>, </a:t>
            </a:r>
            <a:r>
              <a:rPr lang="en-US"/>
              <a:t>June</a:t>
            </a:r>
            <a:r>
              <a:rPr lang="en-US" sz="1800"/>
              <a:t> 2025</a:t>
            </a:r>
          </a:p>
        </p:txBody>
      </p:sp>
      <p:sp>
        <p:nvSpPr>
          <p:cNvPr id="4" name="Rectangle 37">
            <a:extLst>
              <a:ext uri="{FF2B5EF4-FFF2-40B4-BE49-F238E27FC236}">
                <a16:creationId xmlns:a16="http://schemas.microsoft.com/office/drawing/2014/main" id="{A27EE823-52D6-CC07-75A2-4BBF93C72FB9}"/>
              </a:ext>
            </a:extLst>
          </p:cNvPr>
          <p:cNvSpPr>
            <a:spLocks noChangeArrowheads="1"/>
          </p:cNvSpPr>
          <p:nvPr/>
        </p:nvSpPr>
        <p:spPr bwMode="auto">
          <a:xfrm>
            <a:off x="3492768" y="4626205"/>
            <a:ext cx="5478780" cy="406342"/>
          </a:xfrm>
          <a:prstGeom prst="rect">
            <a:avLst/>
          </a:prstGeom>
          <a:solidFill>
            <a:srgbClr val="0044FF"/>
          </a:solidFill>
          <a:ln>
            <a:noFill/>
          </a:ln>
        </p:spPr>
        <p:txBody>
          <a:bodyPr rot="0" vert="horz" wrap="square" lIns="91440" tIns="45720" rIns="91440" bIns="45720" anchor="t" anchorCtr="0" upright="1">
            <a:noAutofit/>
          </a:bodyPr>
          <a:lstStyle/>
          <a:p>
            <a:pPr marL="53975" indent="504190" algn="r">
              <a:lnSpc>
                <a:spcPts val="1300"/>
              </a:lnSpc>
              <a:spcBef>
                <a:spcPts val="500"/>
              </a:spcBef>
            </a:pPr>
            <a:r>
              <a:rPr lang="en-US" sz="1100" b="0">
                <a:solidFill>
                  <a:srgbClr val="EE8027"/>
                </a:solidFill>
                <a:effectLst/>
                <a:latin typeface="Arial" panose="020B0604020202020204" pitchFamily="34" charset="0"/>
                <a:ea typeface="Times New Roman" panose="02020603050405020304" pitchFamily="18" charset="0"/>
                <a:cs typeface="Arial" panose="020B0604020202020204" pitchFamily="34" charset="0"/>
              </a:rPr>
              <a:t>Task 13  </a:t>
            </a:r>
            <a:r>
              <a:rPr lang="en-US" sz="1100" b="0">
                <a:solidFill>
                  <a:srgbClr val="FFFFFF"/>
                </a:solidFill>
                <a:effectLst/>
                <a:latin typeface="Arial" panose="020B0604020202020204" pitchFamily="34" charset="0"/>
                <a:ea typeface="Times New Roman" panose="02020603050405020304" pitchFamily="18" charset="0"/>
                <a:cs typeface="Arial" panose="020B0604020202020204" pitchFamily="34" charset="0"/>
              </a:rPr>
              <a:t>Reliability and Performance of PV Systems</a:t>
            </a:r>
            <a:endParaRPr lang="de-DE" sz="1100" b="1">
              <a:solidFill>
                <a:srgbClr val="EE8027"/>
              </a:solidFill>
              <a:effectLst/>
              <a:latin typeface="Arial" panose="020B0604020202020204" pitchFamily="34" charset="0"/>
              <a:ea typeface="Times New Roman" panose="02020603050405020304" pitchFamily="18" charset="0"/>
              <a:cs typeface="Arial" panose="020B0604020202020204" pitchFamily="34" charset="0"/>
            </a:endParaRPr>
          </a:p>
        </p:txBody>
      </p:sp>
      <p:pic>
        <p:nvPicPr>
          <p:cNvPr id="2" name="Immagine 1" descr="Immagine che contiene erba, aria aperta, cielo, energia solare&#10;&#10;Il contenuto generato dall'IA potrebbe non essere corretto.">
            <a:extLst>
              <a:ext uri="{FF2B5EF4-FFF2-40B4-BE49-F238E27FC236}">
                <a16:creationId xmlns:a16="http://schemas.microsoft.com/office/drawing/2014/main" id="{EADDDDC7-EC7E-ECE4-36C9-B42820701F3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7507" b="-7507"/>
          <a:stretch/>
        </p:blipFill>
        <p:spPr bwMode="auto">
          <a:xfrm>
            <a:off x="5113435" y="0"/>
            <a:ext cx="1928691" cy="1446518"/>
          </a:xfrm>
          <a:prstGeom prst="rect">
            <a:avLst/>
          </a:prstGeom>
          <a:noFill/>
          <a:ln>
            <a:noFill/>
          </a:ln>
        </p:spPr>
      </p:pic>
      <p:pic>
        <p:nvPicPr>
          <p:cNvPr id="5" name="Picture 7" descr="Immagine che contiene aria aperta, Energia solare, energia solare, Pannello solare&#10;&#10;Il contenuto generato dall'IA potrebbe non essere corretto.">
            <a:extLst>
              <a:ext uri="{FF2B5EF4-FFF2-40B4-BE49-F238E27FC236}">
                <a16:creationId xmlns:a16="http://schemas.microsoft.com/office/drawing/2014/main" id="{06F791AE-C6F5-C9AF-C338-C6DA77256EA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42126" y="0"/>
            <a:ext cx="2101874" cy="1358313"/>
          </a:xfrm>
          <a:prstGeom prst="rect">
            <a:avLst/>
          </a:prstGeom>
        </p:spPr>
      </p:pic>
      <p:pic>
        <p:nvPicPr>
          <p:cNvPr id="6" name="Picture 11" descr="Immagine che contiene nuvola, aria aperta, neve, cielo&#10;&#10;Il contenuto generato dall'IA potrebbe non essere corretto.">
            <a:extLst>
              <a:ext uri="{FF2B5EF4-FFF2-40B4-BE49-F238E27FC236}">
                <a16:creationId xmlns:a16="http://schemas.microsoft.com/office/drawing/2014/main" id="{48CD56C8-B0BE-04E6-9F15-4F943DDBDBB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790"/>
          <a:stretch/>
        </p:blipFill>
        <p:spPr bwMode="auto">
          <a:xfrm>
            <a:off x="5118078" y="1176118"/>
            <a:ext cx="1924048" cy="1340822"/>
          </a:xfrm>
          <a:prstGeom prst="rect">
            <a:avLst/>
          </a:prstGeom>
          <a:ln>
            <a:noFill/>
          </a:ln>
          <a:extLst>
            <a:ext uri="{53640926-AAD7-44D8-BBD7-CCE9431645EC}">
              <a14:shadowObscured xmlns:a14="http://schemas.microsoft.com/office/drawing/2010/main"/>
            </a:ext>
          </a:extLst>
        </p:spPr>
      </p:pic>
      <p:pic>
        <p:nvPicPr>
          <p:cNvPr id="7" name="Picture 1">
            <a:extLst>
              <a:ext uri="{FF2B5EF4-FFF2-40B4-BE49-F238E27FC236}">
                <a16:creationId xmlns:a16="http://schemas.microsoft.com/office/drawing/2014/main" id="{65B94188-1181-3E62-F3C6-FAF0700EB41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51" t="15935" r="-251" b="-725"/>
          <a:stretch>
            <a:fillRect/>
          </a:stretch>
        </p:blipFill>
        <p:spPr bwMode="auto">
          <a:xfrm>
            <a:off x="7042126" y="1174700"/>
            <a:ext cx="2548706" cy="134224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17572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magine 12">
            <a:extLst>
              <a:ext uri="{FF2B5EF4-FFF2-40B4-BE49-F238E27FC236}">
                <a16:creationId xmlns:a16="http://schemas.microsoft.com/office/drawing/2014/main" id="{58F3D1C0-7F8F-D07B-8D48-7D7182BCF964}"/>
              </a:ext>
            </a:extLst>
          </p:cNvPr>
          <p:cNvPicPr>
            <a:picLocks noChangeAspect="1"/>
          </p:cNvPicPr>
          <p:nvPr/>
        </p:nvPicPr>
        <p:blipFill>
          <a:blip r:embed="rId3"/>
          <a:srcRect l="42397" t="10127" r="23884"/>
          <a:stretch/>
        </p:blipFill>
        <p:spPr>
          <a:xfrm>
            <a:off x="6372226" y="1084841"/>
            <a:ext cx="2229322" cy="3156670"/>
          </a:xfrm>
          <a:prstGeom prst="rect">
            <a:avLst/>
          </a:prstGeom>
        </p:spPr>
      </p:pic>
      <p:sp>
        <p:nvSpPr>
          <p:cNvPr id="2" name="Segnaposto testo 1">
            <a:extLst>
              <a:ext uri="{FF2B5EF4-FFF2-40B4-BE49-F238E27FC236}">
                <a16:creationId xmlns:a16="http://schemas.microsoft.com/office/drawing/2014/main" id="{2DF1754D-606F-3C35-468A-1D44403DF1CA}"/>
              </a:ext>
            </a:extLst>
          </p:cNvPr>
          <p:cNvSpPr>
            <a:spLocks noGrp="1"/>
          </p:cNvSpPr>
          <p:nvPr>
            <p:ph type="body" sz="quarter" idx="12"/>
          </p:nvPr>
        </p:nvSpPr>
        <p:spPr>
          <a:xfrm>
            <a:off x="250828" y="220785"/>
            <a:ext cx="7695743" cy="508439"/>
          </a:xfrm>
        </p:spPr>
        <p:txBody>
          <a:bodyPr/>
          <a:lstStyle/>
          <a:p>
            <a:r>
              <a:rPr lang="en-US" sz="2000" err="1"/>
              <a:t>Optimisation</a:t>
            </a:r>
            <a:r>
              <a:rPr lang="en-US" sz="2000"/>
              <a:t> of Photovoltaic Systems for Different Climates</a:t>
            </a:r>
          </a:p>
        </p:txBody>
      </p:sp>
      <p:sp>
        <p:nvSpPr>
          <p:cNvPr id="3" name="Segnaposto testo 2">
            <a:extLst>
              <a:ext uri="{FF2B5EF4-FFF2-40B4-BE49-F238E27FC236}">
                <a16:creationId xmlns:a16="http://schemas.microsoft.com/office/drawing/2014/main" id="{7B5FCA52-B662-6E18-2EE2-7418FAD3D4E4}"/>
              </a:ext>
            </a:extLst>
          </p:cNvPr>
          <p:cNvSpPr>
            <a:spLocks noGrp="1"/>
          </p:cNvSpPr>
          <p:nvPr>
            <p:ph type="body" sz="quarter" idx="13"/>
          </p:nvPr>
        </p:nvSpPr>
        <p:spPr>
          <a:xfrm>
            <a:off x="265116" y="1119403"/>
            <a:ext cx="6042816" cy="3213403"/>
          </a:xfrm>
        </p:spPr>
        <p:txBody>
          <a:bodyPr lIns="0" tIns="45720" rIns="91440" bIns="45720" anchor="t"/>
          <a:lstStyle/>
          <a:p>
            <a:pPr marL="269875" indent="-133985"/>
            <a:r>
              <a:rPr lang="en-US" sz="1600"/>
              <a:t>The rapid global expansion of photovoltaic (PV) capacity, together with the urgent need to address climate change </a:t>
            </a:r>
            <a:r>
              <a:rPr lang="en-GB" sz="1600"/>
              <a:t>and reduce dependence on fossil fuels</a:t>
            </a:r>
            <a:r>
              <a:rPr lang="en-US" sz="1600"/>
              <a:t> has led to an increased interest in the deployment of PV in regions before not considered because of their </a:t>
            </a:r>
            <a:r>
              <a:rPr lang="en-US" sz="1600" b="1"/>
              <a:t>harsh environments</a:t>
            </a:r>
            <a:r>
              <a:rPr lang="en-US" sz="1600"/>
              <a:t>.</a:t>
            </a:r>
            <a:endParaRPr lang="en-US"/>
          </a:p>
          <a:p>
            <a:pPr marL="269875" indent="-133985"/>
            <a:r>
              <a:rPr lang="en-US" altLang="de-DE" sz="1600">
                <a:solidFill>
                  <a:srgbClr val="184481"/>
                </a:solidFill>
              </a:rPr>
              <a:t>The growth of PV in extreme climates, </a:t>
            </a:r>
            <a:r>
              <a:rPr lang="en-US" sz="1600"/>
              <a:t>such as </a:t>
            </a:r>
            <a:r>
              <a:rPr lang="en-US" sz="1600" b="1"/>
              <a:t>deserts</a:t>
            </a:r>
            <a:r>
              <a:rPr lang="en-US" sz="1600"/>
              <a:t>, </a:t>
            </a:r>
            <a:r>
              <a:rPr lang="en-US" sz="1600" b="1"/>
              <a:t>snow-rich </a:t>
            </a:r>
            <a:r>
              <a:rPr lang="en-US" sz="1600"/>
              <a:t>and</a:t>
            </a:r>
            <a:r>
              <a:rPr lang="en-US" sz="1600" b="1"/>
              <a:t> tropical regions</a:t>
            </a:r>
            <a:r>
              <a:rPr lang="en-US" sz="1600"/>
              <a:t>, </a:t>
            </a:r>
            <a:r>
              <a:rPr lang="en-US" altLang="de-DE" sz="1600">
                <a:solidFill>
                  <a:srgbClr val="184481"/>
                </a:solidFill>
              </a:rPr>
              <a:t>is mainly driven by cost reductions in PV modules and the introduction of new PV technologies like bifacial modules.</a:t>
            </a:r>
          </a:p>
          <a:p>
            <a:pPr marL="269875" indent="-133985"/>
            <a:r>
              <a:rPr lang="en-US" altLang="de-DE" sz="1600">
                <a:solidFill>
                  <a:srgbClr val="184481"/>
                </a:solidFill>
              </a:rPr>
              <a:t>Some examples of governmental-driven PV deployments in extreme environments are Chile, Alaska, and the Swiss Alps.</a:t>
            </a:r>
            <a:endParaRPr lang="it-IT" sz="1600"/>
          </a:p>
        </p:txBody>
      </p:sp>
      <p:sp>
        <p:nvSpPr>
          <p:cNvPr id="7" name="Textfeld 3">
            <a:extLst>
              <a:ext uri="{FF2B5EF4-FFF2-40B4-BE49-F238E27FC236}">
                <a16:creationId xmlns:a16="http://schemas.microsoft.com/office/drawing/2014/main" id="{B200F1F4-F9B3-6609-11FB-D63DACE360F1}"/>
              </a:ext>
            </a:extLst>
          </p:cNvPr>
          <p:cNvSpPr txBox="1"/>
          <p:nvPr/>
        </p:nvSpPr>
        <p:spPr>
          <a:xfrm>
            <a:off x="460244" y="4584161"/>
            <a:ext cx="4377432" cy="338554"/>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srgbClr val="003C7D"/>
                </a:solidFill>
                <a:effectLst/>
                <a:uLnTx/>
                <a:uFillTx/>
                <a:latin typeface="Arial"/>
                <a:cs typeface="Arial"/>
              </a:rPr>
              <a:t>Report IEA-PVPS T13-32:2025, </a:t>
            </a:r>
            <a:r>
              <a:rPr lang="en-US" sz="1600" kern="0">
                <a:solidFill>
                  <a:srgbClr val="003C7D"/>
                </a:solidFill>
                <a:latin typeface="Arial"/>
                <a:cs typeface="Arial"/>
              </a:rPr>
              <a:t>June </a:t>
            </a:r>
            <a:r>
              <a:rPr kumimoji="0" lang="en-US" sz="1600" b="0" i="0" u="none" strike="noStrike" kern="0" cap="none" spc="0" normalizeH="0" baseline="0" noProof="0">
                <a:ln>
                  <a:noFill/>
                </a:ln>
                <a:solidFill>
                  <a:srgbClr val="003C7D"/>
                </a:solidFill>
                <a:effectLst/>
                <a:uLnTx/>
                <a:uFillTx/>
                <a:latin typeface="Arial"/>
                <a:cs typeface="Arial"/>
              </a:rPr>
              <a:t>2025</a:t>
            </a:r>
          </a:p>
        </p:txBody>
      </p:sp>
      <p:sp>
        <p:nvSpPr>
          <p:cNvPr id="4" name="Rettangolo 3">
            <a:extLst>
              <a:ext uri="{FF2B5EF4-FFF2-40B4-BE49-F238E27FC236}">
                <a16:creationId xmlns:a16="http://schemas.microsoft.com/office/drawing/2014/main" id="{3F7D0E3D-02B9-B05D-F5E8-A4C672521EF6}"/>
              </a:ext>
            </a:extLst>
          </p:cNvPr>
          <p:cNvSpPr/>
          <p:nvPr/>
        </p:nvSpPr>
        <p:spPr bwMode="auto">
          <a:xfrm>
            <a:off x="4693444" y="4433831"/>
            <a:ext cx="4293394" cy="508439"/>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a:solidFill>
                  <a:sysClr val="windowText" lastClr="000000"/>
                </a:solidFill>
                <a:effectLst/>
                <a:latin typeface="Arial" panose="020B0604020202020204" pitchFamily="34" charset="0"/>
                <a:ea typeface="Calibri" panose="020F0502020204030204" pitchFamily="34" charset="0"/>
              </a:rPr>
              <a:t>The report explores strategies for enhancing the performance of PV systems in 'Cold &amp; Snowy', 'Hot &amp; Dry', and 'Hot &amp; Humid’ climates. </a:t>
            </a:r>
            <a:endParaRPr lang="it-IT" sz="1000" b="1">
              <a:solidFill>
                <a:sysClr val="windowText" lastClr="000000"/>
              </a:solidFill>
            </a:endParaRPr>
          </a:p>
        </p:txBody>
      </p:sp>
      <p:sp>
        <p:nvSpPr>
          <p:cNvPr id="9" name="CasellaDiTesto 8">
            <a:extLst>
              <a:ext uri="{FF2B5EF4-FFF2-40B4-BE49-F238E27FC236}">
                <a16:creationId xmlns:a16="http://schemas.microsoft.com/office/drawing/2014/main" id="{9E2A3796-0CF1-F950-0EE1-3433DDC5691B}"/>
              </a:ext>
            </a:extLst>
          </p:cNvPr>
          <p:cNvSpPr txBox="1"/>
          <p:nvPr/>
        </p:nvSpPr>
        <p:spPr>
          <a:xfrm>
            <a:off x="21432" y="799076"/>
            <a:ext cx="5124552" cy="369332"/>
          </a:xfrm>
          <a:prstGeom prst="rect">
            <a:avLst/>
          </a:prstGeom>
          <a:noFill/>
        </p:spPr>
        <p:txBody>
          <a:bodyPr wrap="square">
            <a:spAutoFit/>
          </a:bodyPr>
          <a:lstStyle/>
          <a:p>
            <a:pPr marL="135449" indent="0">
              <a:buNone/>
            </a:pPr>
            <a:r>
              <a:rPr lang="en-US" sz="1800" b="1">
                <a:solidFill>
                  <a:schemeClr val="tx2"/>
                </a:solidFill>
              </a:rPr>
              <a:t>Introduction</a:t>
            </a:r>
          </a:p>
        </p:txBody>
      </p:sp>
    </p:spTree>
    <p:extLst>
      <p:ext uri="{BB962C8B-B14F-4D97-AF65-F5344CB8AC3E}">
        <p14:creationId xmlns:p14="http://schemas.microsoft.com/office/powerpoint/2010/main" val="3023933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DAD5D139-C8B2-43E1-9234-91844081E14B}"/>
              </a:ext>
            </a:extLst>
          </p:cNvPr>
          <p:cNvSpPr>
            <a:spLocks noGrp="1"/>
          </p:cNvSpPr>
          <p:nvPr>
            <p:ph type="body" sz="quarter" idx="13"/>
          </p:nvPr>
        </p:nvSpPr>
        <p:spPr>
          <a:xfrm>
            <a:off x="116801" y="792461"/>
            <a:ext cx="3535054" cy="575667"/>
          </a:xfrm>
        </p:spPr>
        <p:txBody>
          <a:bodyPr/>
          <a:lstStyle/>
          <a:p>
            <a:pPr marL="135449" indent="0">
              <a:spcAft>
                <a:spcPts val="0"/>
              </a:spcAft>
              <a:buNone/>
            </a:pPr>
            <a:r>
              <a:rPr lang="en-US" b="1" kern="1200">
                <a:solidFill>
                  <a:schemeClr val="tx2"/>
                </a:solidFill>
                <a:latin typeface="+mn-lt"/>
                <a:cs typeface="+mn-cs"/>
              </a:rPr>
              <a:t>The Report aims to… </a:t>
            </a:r>
          </a:p>
          <a:p>
            <a:endParaRPr lang="en-US" sz="1800"/>
          </a:p>
          <a:p>
            <a:endParaRPr lang="en-US" sz="1800"/>
          </a:p>
        </p:txBody>
      </p:sp>
      <p:sp>
        <p:nvSpPr>
          <p:cNvPr id="6" name="Espace réservé du texte 2">
            <a:extLst>
              <a:ext uri="{FF2B5EF4-FFF2-40B4-BE49-F238E27FC236}">
                <a16:creationId xmlns:a16="http://schemas.microsoft.com/office/drawing/2014/main" id="{CB20BB8E-4098-49A7-881D-03B87CBFE482}"/>
              </a:ext>
            </a:extLst>
          </p:cNvPr>
          <p:cNvSpPr txBox="1">
            <a:spLocks/>
          </p:cNvSpPr>
          <p:nvPr/>
        </p:nvSpPr>
        <p:spPr bwMode="auto">
          <a:xfrm>
            <a:off x="266409" y="1122138"/>
            <a:ext cx="4127407" cy="3283574"/>
          </a:xfrm>
          <a:prstGeom prst="rect">
            <a:avLst/>
          </a:prstGeom>
        </p:spPr>
        <p:txBody>
          <a:bodyPr lIns="0"/>
          <a:lstStyle>
            <a:lvl1pPr marL="269981" indent="-134532" algn="l" defTabSz="685749">
              <a:spcBef>
                <a:spcPts val="600"/>
              </a:spcBef>
              <a:spcAft>
                <a:spcPts val="600"/>
              </a:spcAft>
              <a:buClr>
                <a:srgbClr val="003C7D"/>
              </a:buClr>
              <a:buSzPct val="100000"/>
              <a:buFont typeface="Arial"/>
              <a:buChar char="•"/>
              <a:defRPr sz="1800">
                <a:solidFill>
                  <a:srgbClr val="003C7D"/>
                </a:solidFill>
                <a:latin typeface="Arial"/>
                <a:ea typeface="+mn-ea"/>
                <a:cs typeface="Arial"/>
              </a:defRPr>
            </a:lvl1pPr>
            <a:lvl2pPr marL="404970" indent="-134991" algn="l" defTabSz="685749">
              <a:spcBef>
                <a:spcPts val="600"/>
              </a:spcBef>
              <a:spcAft>
                <a:spcPts val="600"/>
              </a:spcAft>
              <a:buClr>
                <a:srgbClr val="003C7D"/>
              </a:buClr>
              <a:buSzPct val="100000"/>
              <a:buFont typeface="Arial"/>
              <a:buChar char="•"/>
              <a:defRPr sz="1700">
                <a:solidFill>
                  <a:srgbClr val="003C7D"/>
                </a:solidFill>
                <a:latin typeface="Arial"/>
                <a:ea typeface="+mn-ea"/>
                <a:cs typeface="Arial"/>
              </a:defRPr>
            </a:lvl2pPr>
            <a:lvl3pPr marL="539314" indent="-134532" algn="l" defTabSz="685749">
              <a:spcBef>
                <a:spcPts val="300"/>
              </a:spcBef>
              <a:spcAft>
                <a:spcPts val="300"/>
              </a:spcAft>
              <a:buClr>
                <a:srgbClr val="003C7D"/>
              </a:buClr>
              <a:buFont typeface="Arial"/>
              <a:buChar char="•"/>
              <a:defRPr sz="1600">
                <a:solidFill>
                  <a:srgbClr val="003C7D"/>
                </a:solidFill>
                <a:latin typeface="Arial"/>
                <a:ea typeface="+mn-ea"/>
                <a:cs typeface="Arial"/>
              </a:defRPr>
            </a:lvl3pPr>
            <a:lvl4pPr marL="675034" indent="-135722" algn="l" defTabSz="685749">
              <a:spcBef>
                <a:spcPts val="300"/>
              </a:spcBef>
              <a:spcAft>
                <a:spcPts val="300"/>
              </a:spcAft>
              <a:buClr>
                <a:srgbClr val="003C7D"/>
              </a:buClr>
              <a:buFont typeface="Arial"/>
              <a:buChar char="•"/>
              <a:defRPr sz="1600">
                <a:solidFill>
                  <a:srgbClr val="003C7D"/>
                </a:solidFill>
                <a:latin typeface="Arial"/>
                <a:ea typeface="+mn-ea"/>
                <a:cs typeface="Arial"/>
              </a:defRPr>
            </a:lvl4pPr>
            <a:lvl5pPr marL="809940" indent="-134991" algn="l" defTabSz="685749">
              <a:spcBef>
                <a:spcPts val="300"/>
              </a:spcBef>
              <a:spcAft>
                <a:spcPts val="300"/>
              </a:spcAft>
              <a:buClr>
                <a:srgbClr val="003C7D"/>
              </a:buClr>
              <a:buFont typeface="Arial"/>
              <a:buChar char="•"/>
              <a:defRPr sz="1600">
                <a:solidFill>
                  <a:srgbClr val="003C7D"/>
                </a:solidFill>
                <a:latin typeface="Arial"/>
                <a:ea typeface="+mn-ea"/>
                <a:cs typeface="Arial"/>
              </a:defRPr>
            </a:lvl5pPr>
            <a:lvl6pPr marL="1885809" indent="-171438" algn="l" defTabSz="685749">
              <a:spcBef>
                <a:spcPts val="0"/>
              </a:spcBef>
              <a:buFont typeface="Arial"/>
              <a:buChar char="•"/>
              <a:defRPr sz="1500">
                <a:solidFill>
                  <a:schemeClr val="tx1"/>
                </a:solidFill>
                <a:latin typeface="+mn-lt"/>
                <a:ea typeface="+mn-ea"/>
                <a:cs typeface="+mn-cs"/>
              </a:defRPr>
            </a:lvl6pPr>
            <a:lvl7pPr marL="2228684" indent="-171438" algn="l" defTabSz="685749">
              <a:spcBef>
                <a:spcPts val="0"/>
              </a:spcBef>
              <a:buFont typeface="Arial"/>
              <a:buChar char="•"/>
              <a:defRPr sz="1500">
                <a:solidFill>
                  <a:schemeClr val="tx1"/>
                </a:solidFill>
                <a:latin typeface="+mn-lt"/>
                <a:ea typeface="+mn-ea"/>
                <a:cs typeface="+mn-cs"/>
              </a:defRPr>
            </a:lvl7pPr>
            <a:lvl8pPr marL="2571557" indent="-171438" algn="l" defTabSz="685749">
              <a:spcBef>
                <a:spcPts val="0"/>
              </a:spcBef>
              <a:buFont typeface="Arial"/>
              <a:buChar char="•"/>
              <a:defRPr sz="1500">
                <a:solidFill>
                  <a:schemeClr val="tx1"/>
                </a:solidFill>
                <a:latin typeface="+mn-lt"/>
                <a:ea typeface="+mn-ea"/>
                <a:cs typeface="+mn-cs"/>
              </a:defRPr>
            </a:lvl8pPr>
            <a:lvl9pPr marL="2914433" indent="-171438" algn="l" defTabSz="685749">
              <a:spcBef>
                <a:spcPts val="0"/>
              </a:spcBef>
              <a:buFont typeface="Arial"/>
              <a:buChar char="•"/>
              <a:defRPr sz="1500">
                <a:solidFill>
                  <a:schemeClr val="tx1"/>
                </a:solidFill>
                <a:latin typeface="+mn-lt"/>
                <a:ea typeface="+mn-ea"/>
                <a:cs typeface="+mn-cs"/>
              </a:defRPr>
            </a:lvl9pPr>
          </a:lstStyle>
          <a:p>
            <a:pPr marL="269981" marR="0" lvl="0" indent="-134532" algn="l" defTabSz="685749" eaLnBrk="1" fontAlgn="auto" latinLnBrk="0" hangingPunct="1">
              <a:lnSpc>
                <a:spcPct val="100000"/>
              </a:lnSpc>
              <a:spcBef>
                <a:spcPts val="600"/>
              </a:spcBef>
              <a:spcAft>
                <a:spcPts val="600"/>
              </a:spcAft>
              <a:buClr>
                <a:srgbClr val="003C7D"/>
              </a:buClr>
              <a:buSzPct val="100000"/>
              <a:buFont typeface="Arial"/>
              <a:buChar char="•"/>
              <a:tabLst/>
              <a:defRPr/>
            </a:pPr>
            <a:r>
              <a:rPr lang="en-US" sz="1600" kern="0"/>
              <a:t>raise awareness about the risks associated with specific stressors, </a:t>
            </a:r>
          </a:p>
          <a:p>
            <a:pPr marL="269981" marR="0" lvl="0" indent="-134532" algn="l" defTabSz="685749" eaLnBrk="1" fontAlgn="auto" latinLnBrk="0" hangingPunct="1">
              <a:lnSpc>
                <a:spcPct val="100000"/>
              </a:lnSpc>
              <a:spcBef>
                <a:spcPts val="600"/>
              </a:spcBef>
              <a:spcAft>
                <a:spcPts val="600"/>
              </a:spcAft>
              <a:buClr>
                <a:srgbClr val="003C7D"/>
              </a:buClr>
              <a:buSzPct val="100000"/>
              <a:buFont typeface="Arial"/>
              <a:buChar char="•"/>
              <a:tabLst/>
              <a:defRPr/>
            </a:pPr>
            <a:r>
              <a:rPr lang="en-US" sz="1600" kern="0"/>
              <a:t>highlight how developing climate-specific strategies is essential to enhance the reliability and cost-effectiveness of PV systems worldwide,</a:t>
            </a:r>
          </a:p>
          <a:p>
            <a:pPr marL="269981" marR="0" lvl="0" indent="-134532" algn="l" defTabSz="685749" eaLnBrk="1" fontAlgn="auto" latinLnBrk="0" hangingPunct="1">
              <a:lnSpc>
                <a:spcPct val="100000"/>
              </a:lnSpc>
              <a:spcBef>
                <a:spcPts val="600"/>
              </a:spcBef>
              <a:spcAft>
                <a:spcPts val="600"/>
              </a:spcAft>
              <a:buClr>
                <a:srgbClr val="003C7D"/>
              </a:buClr>
              <a:buSzPct val="100000"/>
              <a:buFont typeface="Arial"/>
              <a:buChar char="•"/>
              <a:tabLst/>
              <a:defRPr/>
            </a:pPr>
            <a:r>
              <a:rPr lang="en-US" sz="1600" kern="0"/>
              <a:t>and show how </a:t>
            </a:r>
            <a:r>
              <a:rPr kumimoji="0" lang="en-US" sz="1600" b="0" i="0" u="none" strike="noStrike" kern="0" cap="none" spc="0" normalizeH="0" baseline="0" noProof="0">
                <a:ln>
                  <a:noFill/>
                </a:ln>
                <a:solidFill>
                  <a:srgbClr val="003C7D"/>
                </a:solidFill>
                <a:effectLst/>
                <a:uLnTx/>
                <a:uFillTx/>
                <a:latin typeface="Arial"/>
                <a:cs typeface="Arial"/>
              </a:rPr>
              <a:t>innovation in module design, adaptation of bill of materials, and system configurations can support the further deployment of PV systems in harsher climates.</a:t>
            </a:r>
          </a:p>
        </p:txBody>
      </p:sp>
      <p:sp>
        <p:nvSpPr>
          <p:cNvPr id="4" name="Segnaposto testo 1">
            <a:extLst>
              <a:ext uri="{FF2B5EF4-FFF2-40B4-BE49-F238E27FC236}">
                <a16:creationId xmlns:a16="http://schemas.microsoft.com/office/drawing/2014/main" id="{6FA55BB6-5C44-DA3B-DF76-E86E50294925}"/>
              </a:ext>
            </a:extLst>
          </p:cNvPr>
          <p:cNvSpPr txBox="1">
            <a:spLocks/>
          </p:cNvSpPr>
          <p:nvPr/>
        </p:nvSpPr>
        <p:spPr bwMode="auto">
          <a:xfrm>
            <a:off x="250828" y="238136"/>
            <a:ext cx="7695743" cy="508439"/>
          </a:xfrm>
          <a:prstGeom prst="rect">
            <a:avLst/>
          </a:prstGeom>
        </p:spPr>
        <p:txBody>
          <a:bodyPr lIns="0">
            <a:noAutofit/>
          </a:bodyPr>
          <a:lstStyle>
            <a:lvl1pPr marL="0" indent="0" algn="l" defTabSz="685749">
              <a:spcBef>
                <a:spcPts val="1650"/>
              </a:spcBef>
              <a:buClr>
                <a:schemeClr val="bg1">
                  <a:lumMod val="65000"/>
                </a:schemeClr>
              </a:buClr>
              <a:buSzPct val="100000"/>
              <a:buFont typeface="Calibri"/>
              <a:buNone/>
              <a:defRPr lang="en-US" sz="2400" b="1">
                <a:solidFill>
                  <a:srgbClr val="F4821F"/>
                </a:solidFill>
                <a:latin typeface="Arial"/>
                <a:ea typeface="+mj-ea"/>
                <a:cs typeface="Arial"/>
              </a:defRPr>
            </a:lvl1pPr>
            <a:lvl2pPr marL="404970" indent="-134991" algn="l" defTabSz="685749">
              <a:spcBef>
                <a:spcPts val="375"/>
              </a:spcBef>
              <a:buClr>
                <a:schemeClr val="bg1">
                  <a:lumMod val="65000"/>
                </a:schemeClr>
              </a:buClr>
              <a:buSzPct val="100000"/>
              <a:buFont typeface="Segoe UI"/>
              <a:buChar char="-"/>
              <a:defRPr sz="1200">
                <a:solidFill>
                  <a:schemeClr val="tx1"/>
                </a:solidFill>
                <a:latin typeface="+mn-lt"/>
                <a:ea typeface="+mn-ea"/>
                <a:cs typeface="+mn-cs"/>
              </a:defRPr>
            </a:lvl2pPr>
            <a:lvl3pPr marL="566958" indent="-134991" algn="l" defTabSz="685749">
              <a:spcBef>
                <a:spcPts val="375"/>
              </a:spcBef>
              <a:buClr>
                <a:schemeClr val="bg1">
                  <a:lumMod val="75000"/>
                </a:schemeClr>
              </a:buClr>
              <a:buFont typeface="Segoe UI"/>
              <a:buChar char="-"/>
              <a:defRPr sz="1050">
                <a:solidFill>
                  <a:schemeClr val="tx1"/>
                </a:solidFill>
                <a:latin typeface="+mn-lt"/>
                <a:ea typeface="+mn-ea"/>
                <a:cs typeface="+mn-cs"/>
              </a:defRPr>
            </a:lvl3pPr>
            <a:lvl4pPr marL="1200060" indent="-171438" algn="l" defTabSz="685749">
              <a:spcBef>
                <a:spcPts val="0"/>
              </a:spcBef>
              <a:buFont typeface="Arial"/>
              <a:buChar char="∙"/>
              <a:defRPr sz="900">
                <a:solidFill>
                  <a:schemeClr val="tx1"/>
                </a:solidFill>
                <a:latin typeface="+mn-lt"/>
                <a:ea typeface="+mn-ea"/>
                <a:cs typeface="+mn-cs"/>
              </a:defRPr>
            </a:lvl4pPr>
            <a:lvl5pPr marL="1542935" indent="-171438" algn="l" defTabSz="685749">
              <a:spcBef>
                <a:spcPts val="0"/>
              </a:spcBef>
              <a:buFont typeface="Arial"/>
              <a:buChar char="▫"/>
              <a:defRPr sz="900">
                <a:solidFill>
                  <a:schemeClr val="tx1"/>
                </a:solidFill>
                <a:latin typeface="+mn-lt"/>
                <a:ea typeface="+mn-ea"/>
                <a:cs typeface="+mn-cs"/>
              </a:defRPr>
            </a:lvl5pPr>
            <a:lvl6pPr marL="1885809" indent="-171438" algn="l" defTabSz="685749">
              <a:spcBef>
                <a:spcPts val="0"/>
              </a:spcBef>
              <a:buFont typeface="Arial"/>
              <a:buChar char="•"/>
              <a:defRPr sz="1500">
                <a:solidFill>
                  <a:schemeClr val="tx1"/>
                </a:solidFill>
                <a:latin typeface="+mn-lt"/>
                <a:ea typeface="+mn-ea"/>
                <a:cs typeface="+mn-cs"/>
              </a:defRPr>
            </a:lvl6pPr>
            <a:lvl7pPr marL="2228684" indent="-171438" algn="l" defTabSz="685749">
              <a:spcBef>
                <a:spcPts val="0"/>
              </a:spcBef>
              <a:buFont typeface="Arial"/>
              <a:buChar char="•"/>
              <a:defRPr sz="1500">
                <a:solidFill>
                  <a:schemeClr val="tx1"/>
                </a:solidFill>
                <a:latin typeface="+mn-lt"/>
                <a:ea typeface="+mn-ea"/>
                <a:cs typeface="+mn-cs"/>
              </a:defRPr>
            </a:lvl7pPr>
            <a:lvl8pPr marL="2571557" indent="-171438" algn="l" defTabSz="685749">
              <a:spcBef>
                <a:spcPts val="0"/>
              </a:spcBef>
              <a:buFont typeface="Arial"/>
              <a:buChar char="•"/>
              <a:defRPr sz="1500">
                <a:solidFill>
                  <a:schemeClr val="tx1"/>
                </a:solidFill>
                <a:latin typeface="+mn-lt"/>
                <a:ea typeface="+mn-ea"/>
                <a:cs typeface="+mn-cs"/>
              </a:defRPr>
            </a:lvl8pPr>
            <a:lvl9pPr marL="2914433" indent="-171438" algn="l" defTabSz="685749">
              <a:spcBef>
                <a:spcPts val="0"/>
              </a:spcBef>
              <a:buFont typeface="Arial"/>
              <a:buChar char="•"/>
              <a:defRPr sz="1500">
                <a:solidFill>
                  <a:schemeClr val="tx1"/>
                </a:solidFill>
                <a:latin typeface="+mn-lt"/>
                <a:ea typeface="+mn-ea"/>
                <a:cs typeface="+mn-cs"/>
              </a:defRPr>
            </a:lvl9pPr>
          </a:lstStyle>
          <a:p>
            <a:r>
              <a:rPr lang="en-US" sz="2000" err="1"/>
              <a:t>Optimisation</a:t>
            </a:r>
            <a:r>
              <a:rPr lang="en-US" sz="2000"/>
              <a:t> of Photovoltaic Systems for Different Climates</a:t>
            </a:r>
          </a:p>
        </p:txBody>
      </p:sp>
      <p:sp>
        <p:nvSpPr>
          <p:cNvPr id="10" name="Textfeld 9">
            <a:extLst>
              <a:ext uri="{FF2B5EF4-FFF2-40B4-BE49-F238E27FC236}">
                <a16:creationId xmlns:a16="http://schemas.microsoft.com/office/drawing/2014/main" id="{6445A3A2-2523-7469-E2C5-981E89431596}"/>
              </a:ext>
            </a:extLst>
          </p:cNvPr>
          <p:cNvSpPr txBox="1"/>
          <p:nvPr/>
        </p:nvSpPr>
        <p:spPr>
          <a:xfrm>
            <a:off x="438307" y="4593014"/>
            <a:ext cx="5760640" cy="338554"/>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srgbClr val="003C7D"/>
                </a:solidFill>
                <a:effectLst/>
                <a:uLnTx/>
                <a:uFillTx/>
                <a:latin typeface="Arial"/>
                <a:cs typeface="Arial"/>
              </a:rPr>
              <a:t>Report IEA-PVPS T13-32:2025, </a:t>
            </a:r>
            <a:r>
              <a:rPr lang="en-US" sz="1600" kern="0">
                <a:solidFill>
                  <a:srgbClr val="003C7D"/>
                </a:solidFill>
                <a:latin typeface="Arial"/>
                <a:cs typeface="Arial"/>
              </a:rPr>
              <a:t>June</a:t>
            </a:r>
            <a:r>
              <a:rPr kumimoji="0" lang="en-US" sz="1600" b="0" i="0" u="none" strike="noStrike" kern="0" cap="none" spc="0" normalizeH="0" baseline="0" noProof="0">
                <a:ln>
                  <a:noFill/>
                </a:ln>
                <a:solidFill>
                  <a:srgbClr val="003C7D"/>
                </a:solidFill>
                <a:effectLst/>
                <a:uLnTx/>
                <a:uFillTx/>
                <a:latin typeface="Arial"/>
                <a:cs typeface="Arial"/>
              </a:rPr>
              <a:t> 2025</a:t>
            </a:r>
          </a:p>
        </p:txBody>
      </p:sp>
      <p:sp>
        <p:nvSpPr>
          <p:cNvPr id="2" name="Espace réservé du texte 2">
            <a:extLst>
              <a:ext uri="{FF2B5EF4-FFF2-40B4-BE49-F238E27FC236}">
                <a16:creationId xmlns:a16="http://schemas.microsoft.com/office/drawing/2014/main" id="{3479C198-A64E-C443-BB77-74013E098DF1}"/>
              </a:ext>
            </a:extLst>
          </p:cNvPr>
          <p:cNvSpPr txBox="1">
            <a:spLocks/>
          </p:cNvSpPr>
          <p:nvPr/>
        </p:nvSpPr>
        <p:spPr bwMode="auto">
          <a:xfrm>
            <a:off x="4454874" y="799452"/>
            <a:ext cx="4453877" cy="234253"/>
          </a:xfrm>
          <a:prstGeom prst="rect">
            <a:avLst/>
          </a:prstGeom>
        </p:spPr>
        <p:txBody>
          <a:bodyPr lIns="0"/>
          <a:lstStyle>
            <a:lvl1pPr marL="269981" indent="-134532" algn="l" defTabSz="685749">
              <a:spcBef>
                <a:spcPts val="600"/>
              </a:spcBef>
              <a:spcAft>
                <a:spcPts val="600"/>
              </a:spcAft>
              <a:buClr>
                <a:srgbClr val="003C7D"/>
              </a:buClr>
              <a:buSzPct val="100000"/>
              <a:buFont typeface="Arial"/>
              <a:buChar char="•"/>
              <a:defRPr sz="1800">
                <a:solidFill>
                  <a:srgbClr val="003C7D"/>
                </a:solidFill>
                <a:latin typeface="Arial"/>
                <a:ea typeface="+mn-ea"/>
                <a:cs typeface="Arial"/>
              </a:defRPr>
            </a:lvl1pPr>
            <a:lvl2pPr marL="404970" indent="-134991" algn="l" defTabSz="685749">
              <a:spcBef>
                <a:spcPts val="600"/>
              </a:spcBef>
              <a:spcAft>
                <a:spcPts val="600"/>
              </a:spcAft>
              <a:buClr>
                <a:srgbClr val="003C7D"/>
              </a:buClr>
              <a:buSzPct val="100000"/>
              <a:buFont typeface="Arial"/>
              <a:buChar char="•"/>
              <a:defRPr sz="1700">
                <a:solidFill>
                  <a:srgbClr val="003C7D"/>
                </a:solidFill>
                <a:latin typeface="Arial"/>
                <a:ea typeface="+mn-ea"/>
                <a:cs typeface="Arial"/>
              </a:defRPr>
            </a:lvl2pPr>
            <a:lvl3pPr marL="539314" indent="-134532" algn="l" defTabSz="685749">
              <a:spcBef>
                <a:spcPts val="300"/>
              </a:spcBef>
              <a:spcAft>
                <a:spcPts val="300"/>
              </a:spcAft>
              <a:buClr>
                <a:srgbClr val="003C7D"/>
              </a:buClr>
              <a:buFont typeface="Arial"/>
              <a:buChar char="•"/>
              <a:defRPr sz="1600">
                <a:solidFill>
                  <a:srgbClr val="003C7D"/>
                </a:solidFill>
                <a:latin typeface="Arial"/>
                <a:ea typeface="+mn-ea"/>
                <a:cs typeface="Arial"/>
              </a:defRPr>
            </a:lvl3pPr>
            <a:lvl4pPr marL="675034" indent="-135722" algn="l" defTabSz="685749">
              <a:spcBef>
                <a:spcPts val="300"/>
              </a:spcBef>
              <a:spcAft>
                <a:spcPts val="300"/>
              </a:spcAft>
              <a:buClr>
                <a:srgbClr val="003C7D"/>
              </a:buClr>
              <a:buFont typeface="Arial"/>
              <a:buChar char="•"/>
              <a:defRPr sz="1600">
                <a:solidFill>
                  <a:srgbClr val="003C7D"/>
                </a:solidFill>
                <a:latin typeface="Arial"/>
                <a:ea typeface="+mn-ea"/>
                <a:cs typeface="Arial"/>
              </a:defRPr>
            </a:lvl4pPr>
            <a:lvl5pPr marL="809940" indent="-134991" algn="l" defTabSz="685749">
              <a:spcBef>
                <a:spcPts val="300"/>
              </a:spcBef>
              <a:spcAft>
                <a:spcPts val="300"/>
              </a:spcAft>
              <a:buClr>
                <a:srgbClr val="003C7D"/>
              </a:buClr>
              <a:buFont typeface="Arial"/>
              <a:buChar char="•"/>
              <a:defRPr sz="1600">
                <a:solidFill>
                  <a:srgbClr val="003C7D"/>
                </a:solidFill>
                <a:latin typeface="Arial"/>
                <a:ea typeface="+mn-ea"/>
                <a:cs typeface="Arial"/>
              </a:defRPr>
            </a:lvl5pPr>
            <a:lvl6pPr marL="1885809" indent="-171438" algn="l" defTabSz="685749">
              <a:spcBef>
                <a:spcPts val="0"/>
              </a:spcBef>
              <a:buFont typeface="Arial"/>
              <a:buChar char="•"/>
              <a:defRPr sz="1500">
                <a:solidFill>
                  <a:schemeClr val="tx1"/>
                </a:solidFill>
                <a:latin typeface="+mn-lt"/>
                <a:ea typeface="+mn-ea"/>
                <a:cs typeface="+mn-cs"/>
              </a:defRPr>
            </a:lvl6pPr>
            <a:lvl7pPr marL="2228684" indent="-171438" algn="l" defTabSz="685749">
              <a:spcBef>
                <a:spcPts val="0"/>
              </a:spcBef>
              <a:buFont typeface="Arial"/>
              <a:buChar char="•"/>
              <a:defRPr sz="1500">
                <a:solidFill>
                  <a:schemeClr val="tx1"/>
                </a:solidFill>
                <a:latin typeface="+mn-lt"/>
                <a:ea typeface="+mn-ea"/>
                <a:cs typeface="+mn-cs"/>
              </a:defRPr>
            </a:lvl7pPr>
            <a:lvl8pPr marL="2571557" indent="-171438" algn="l" defTabSz="685749">
              <a:spcBef>
                <a:spcPts val="0"/>
              </a:spcBef>
              <a:buFont typeface="Arial"/>
              <a:buChar char="•"/>
              <a:defRPr sz="1500">
                <a:solidFill>
                  <a:schemeClr val="tx1"/>
                </a:solidFill>
                <a:latin typeface="+mn-lt"/>
                <a:ea typeface="+mn-ea"/>
                <a:cs typeface="+mn-cs"/>
              </a:defRPr>
            </a:lvl8pPr>
            <a:lvl9pPr marL="2914433" indent="-171438" algn="l" defTabSz="685749">
              <a:spcBef>
                <a:spcPts val="0"/>
              </a:spcBef>
              <a:buFont typeface="Arial"/>
              <a:buChar char="•"/>
              <a:defRPr sz="1500">
                <a:solidFill>
                  <a:schemeClr val="tx1"/>
                </a:solidFill>
                <a:latin typeface="+mn-lt"/>
                <a:ea typeface="+mn-ea"/>
                <a:cs typeface="+mn-cs"/>
              </a:defRPr>
            </a:lvl9pPr>
          </a:lstStyle>
          <a:p>
            <a:pPr marL="135449" indent="0">
              <a:spcAft>
                <a:spcPts val="0"/>
              </a:spcAft>
              <a:buFont typeface="Arial"/>
              <a:buNone/>
            </a:pPr>
            <a:r>
              <a:rPr lang="en-US" sz="1100" b="1" kern="0">
                <a:solidFill>
                  <a:schemeClr val="bg1">
                    <a:lumMod val="50000"/>
                  </a:schemeClr>
                </a:solidFill>
              </a:rPr>
              <a:t>Climate specific stressors, failures and mitigation measures</a:t>
            </a:r>
            <a:endParaRPr lang="en-US" sz="1200" kern="0">
              <a:solidFill>
                <a:schemeClr val="bg1">
                  <a:lumMod val="50000"/>
                </a:schemeClr>
              </a:solidFill>
            </a:endParaRPr>
          </a:p>
          <a:p>
            <a:endParaRPr lang="en-US" sz="1200" kern="0">
              <a:solidFill>
                <a:schemeClr val="bg1">
                  <a:lumMod val="50000"/>
                </a:schemeClr>
              </a:solidFill>
            </a:endParaRPr>
          </a:p>
        </p:txBody>
      </p:sp>
      <p:pic>
        <p:nvPicPr>
          <p:cNvPr id="8" name="Picture 7">
            <a:extLst>
              <a:ext uri="{FF2B5EF4-FFF2-40B4-BE49-F238E27FC236}">
                <a16:creationId xmlns:a16="http://schemas.microsoft.com/office/drawing/2014/main" id="{22F98D5E-6E16-E7DC-39C1-2F24D052494F}"/>
              </a:ext>
            </a:extLst>
          </p:cNvPr>
          <p:cNvPicPr>
            <a:picLocks noChangeAspect="1"/>
          </p:cNvPicPr>
          <p:nvPr/>
        </p:nvPicPr>
        <p:blipFill>
          <a:blip r:embed="rId3"/>
          <a:srcRect t="1207" r="2595" b="3988"/>
          <a:stretch>
            <a:fillRect/>
          </a:stretch>
        </p:blipFill>
        <p:spPr>
          <a:xfrm>
            <a:off x="4568609" y="1084421"/>
            <a:ext cx="4069258" cy="3670336"/>
          </a:xfrm>
          <a:prstGeom prst="rect">
            <a:avLst/>
          </a:prstGeom>
        </p:spPr>
      </p:pic>
    </p:spTree>
    <p:extLst>
      <p:ext uri="{BB962C8B-B14F-4D97-AF65-F5344CB8AC3E}">
        <p14:creationId xmlns:p14="http://schemas.microsoft.com/office/powerpoint/2010/main" val="18744489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72DF49-E17A-823D-35BB-61CFA2E612B6}"/>
            </a:ext>
          </a:extLst>
        </p:cNvPr>
        <p:cNvGrpSpPr/>
        <p:nvPr/>
      </p:nvGrpSpPr>
      <p:grpSpPr>
        <a:xfrm>
          <a:off x="0" y="0"/>
          <a:ext cx="0" cy="0"/>
          <a:chOff x="0" y="0"/>
          <a:chExt cx="0" cy="0"/>
        </a:xfrm>
      </p:grpSpPr>
      <p:sp>
        <p:nvSpPr>
          <p:cNvPr id="17" name="Rectangle 16">
            <a:extLst>
              <a:ext uri="{FF2B5EF4-FFF2-40B4-BE49-F238E27FC236}">
                <a16:creationId xmlns:a16="http://schemas.microsoft.com/office/drawing/2014/main" id="{AA45E6EC-3C2F-A0E8-E437-0B4B30AF5FF4}"/>
              </a:ext>
            </a:extLst>
          </p:cNvPr>
          <p:cNvSpPr/>
          <p:nvPr/>
        </p:nvSpPr>
        <p:spPr bwMode="auto">
          <a:xfrm>
            <a:off x="3322286" y="1546435"/>
            <a:ext cx="64322" cy="1429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974697D-2AA2-713E-F9C4-28FD8B02D64F}"/>
              </a:ext>
            </a:extLst>
          </p:cNvPr>
          <p:cNvSpPr/>
          <p:nvPr/>
        </p:nvSpPr>
        <p:spPr bwMode="auto">
          <a:xfrm>
            <a:off x="1031033" y="1352383"/>
            <a:ext cx="80401" cy="6347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4A77B60-B607-14EF-DA76-104BE2FA234E}"/>
              </a:ext>
            </a:extLst>
          </p:cNvPr>
          <p:cNvSpPr/>
          <p:nvPr/>
        </p:nvSpPr>
        <p:spPr bwMode="auto">
          <a:xfrm>
            <a:off x="1046907" y="4114355"/>
            <a:ext cx="80401" cy="6347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egnaposto testo 1">
            <a:extLst>
              <a:ext uri="{FF2B5EF4-FFF2-40B4-BE49-F238E27FC236}">
                <a16:creationId xmlns:a16="http://schemas.microsoft.com/office/drawing/2014/main" id="{805A1E74-E3C3-18AA-581C-485AF10D8B6C}"/>
              </a:ext>
            </a:extLst>
          </p:cNvPr>
          <p:cNvSpPr txBox="1">
            <a:spLocks/>
          </p:cNvSpPr>
          <p:nvPr/>
        </p:nvSpPr>
        <p:spPr bwMode="auto">
          <a:xfrm>
            <a:off x="258385" y="246946"/>
            <a:ext cx="7695743" cy="508439"/>
          </a:xfrm>
          <a:prstGeom prst="rect">
            <a:avLst/>
          </a:prstGeom>
        </p:spPr>
        <p:txBody>
          <a:bodyPr lIns="0">
            <a:noAutofit/>
          </a:bodyPr>
          <a:lstStyle>
            <a:lvl1pPr marL="0" indent="0" algn="l" defTabSz="685749">
              <a:spcBef>
                <a:spcPts val="1650"/>
              </a:spcBef>
              <a:buClr>
                <a:schemeClr val="bg1">
                  <a:lumMod val="65000"/>
                </a:schemeClr>
              </a:buClr>
              <a:buSzPct val="100000"/>
              <a:buFont typeface="Calibri"/>
              <a:buNone/>
              <a:defRPr lang="en-US" sz="2400" b="1">
                <a:solidFill>
                  <a:srgbClr val="F4821F"/>
                </a:solidFill>
                <a:latin typeface="Arial"/>
                <a:ea typeface="+mj-ea"/>
                <a:cs typeface="Arial"/>
              </a:defRPr>
            </a:lvl1pPr>
            <a:lvl2pPr marL="404970" indent="-134991" algn="l" defTabSz="685749">
              <a:spcBef>
                <a:spcPts val="375"/>
              </a:spcBef>
              <a:buClr>
                <a:schemeClr val="bg1">
                  <a:lumMod val="65000"/>
                </a:schemeClr>
              </a:buClr>
              <a:buSzPct val="100000"/>
              <a:buFont typeface="Segoe UI"/>
              <a:buChar char="-"/>
              <a:defRPr sz="1200">
                <a:solidFill>
                  <a:schemeClr val="tx1"/>
                </a:solidFill>
                <a:latin typeface="+mn-lt"/>
                <a:ea typeface="+mn-ea"/>
                <a:cs typeface="+mn-cs"/>
              </a:defRPr>
            </a:lvl2pPr>
            <a:lvl3pPr marL="566958" indent="-134991" algn="l" defTabSz="685749">
              <a:spcBef>
                <a:spcPts val="375"/>
              </a:spcBef>
              <a:buClr>
                <a:schemeClr val="bg1">
                  <a:lumMod val="75000"/>
                </a:schemeClr>
              </a:buClr>
              <a:buFont typeface="Segoe UI"/>
              <a:buChar char="-"/>
              <a:defRPr sz="1050">
                <a:solidFill>
                  <a:schemeClr val="tx1"/>
                </a:solidFill>
                <a:latin typeface="+mn-lt"/>
                <a:ea typeface="+mn-ea"/>
                <a:cs typeface="+mn-cs"/>
              </a:defRPr>
            </a:lvl3pPr>
            <a:lvl4pPr marL="1200060" indent="-171438" algn="l" defTabSz="685749">
              <a:spcBef>
                <a:spcPts val="0"/>
              </a:spcBef>
              <a:buFont typeface="Arial"/>
              <a:buChar char="∙"/>
              <a:defRPr sz="900">
                <a:solidFill>
                  <a:schemeClr val="tx1"/>
                </a:solidFill>
                <a:latin typeface="+mn-lt"/>
                <a:ea typeface="+mn-ea"/>
                <a:cs typeface="+mn-cs"/>
              </a:defRPr>
            </a:lvl4pPr>
            <a:lvl5pPr marL="1542935" indent="-171438" algn="l" defTabSz="685749">
              <a:spcBef>
                <a:spcPts val="0"/>
              </a:spcBef>
              <a:buFont typeface="Arial"/>
              <a:buChar char="▫"/>
              <a:defRPr sz="900">
                <a:solidFill>
                  <a:schemeClr val="tx1"/>
                </a:solidFill>
                <a:latin typeface="+mn-lt"/>
                <a:ea typeface="+mn-ea"/>
                <a:cs typeface="+mn-cs"/>
              </a:defRPr>
            </a:lvl5pPr>
            <a:lvl6pPr marL="1885809" indent="-171438" algn="l" defTabSz="685749">
              <a:spcBef>
                <a:spcPts val="0"/>
              </a:spcBef>
              <a:buFont typeface="Arial"/>
              <a:buChar char="•"/>
              <a:defRPr sz="1500">
                <a:solidFill>
                  <a:schemeClr val="tx1"/>
                </a:solidFill>
                <a:latin typeface="+mn-lt"/>
                <a:ea typeface="+mn-ea"/>
                <a:cs typeface="+mn-cs"/>
              </a:defRPr>
            </a:lvl6pPr>
            <a:lvl7pPr marL="2228684" indent="-171438" algn="l" defTabSz="685749">
              <a:spcBef>
                <a:spcPts val="0"/>
              </a:spcBef>
              <a:buFont typeface="Arial"/>
              <a:buChar char="•"/>
              <a:defRPr sz="1500">
                <a:solidFill>
                  <a:schemeClr val="tx1"/>
                </a:solidFill>
                <a:latin typeface="+mn-lt"/>
                <a:ea typeface="+mn-ea"/>
                <a:cs typeface="+mn-cs"/>
              </a:defRPr>
            </a:lvl7pPr>
            <a:lvl8pPr marL="2571557" indent="-171438" algn="l" defTabSz="685749">
              <a:spcBef>
                <a:spcPts val="0"/>
              </a:spcBef>
              <a:buFont typeface="Arial"/>
              <a:buChar char="•"/>
              <a:defRPr sz="1500">
                <a:solidFill>
                  <a:schemeClr val="tx1"/>
                </a:solidFill>
                <a:latin typeface="+mn-lt"/>
                <a:ea typeface="+mn-ea"/>
                <a:cs typeface="+mn-cs"/>
              </a:defRPr>
            </a:lvl8pPr>
            <a:lvl9pPr marL="2914433" indent="-171438" algn="l" defTabSz="685749">
              <a:spcBef>
                <a:spcPts val="0"/>
              </a:spcBef>
              <a:buFont typeface="Arial"/>
              <a:buChar char="•"/>
              <a:defRPr sz="1500">
                <a:solidFill>
                  <a:schemeClr val="tx1"/>
                </a:solidFill>
                <a:latin typeface="+mn-lt"/>
                <a:ea typeface="+mn-ea"/>
                <a:cs typeface="+mn-cs"/>
              </a:defRPr>
            </a:lvl9pPr>
          </a:lstStyle>
          <a:p>
            <a:r>
              <a:rPr lang="en-US" sz="2000" err="1"/>
              <a:t>Optimisation</a:t>
            </a:r>
            <a:r>
              <a:rPr lang="en-US" sz="2000"/>
              <a:t> of Photovoltaic Systems for Different Climates</a:t>
            </a:r>
          </a:p>
        </p:txBody>
      </p:sp>
      <p:sp>
        <p:nvSpPr>
          <p:cNvPr id="3" name="Espace réservé du texte 2">
            <a:extLst>
              <a:ext uri="{FF2B5EF4-FFF2-40B4-BE49-F238E27FC236}">
                <a16:creationId xmlns:a16="http://schemas.microsoft.com/office/drawing/2014/main" id="{04F9B85E-76B7-81B0-8B68-5129B61A6E1F}"/>
              </a:ext>
            </a:extLst>
          </p:cNvPr>
          <p:cNvSpPr txBox="1">
            <a:spLocks/>
          </p:cNvSpPr>
          <p:nvPr/>
        </p:nvSpPr>
        <p:spPr bwMode="auto">
          <a:xfrm>
            <a:off x="116800" y="792461"/>
            <a:ext cx="8278337" cy="575667"/>
          </a:xfrm>
          <a:prstGeom prst="rect">
            <a:avLst/>
          </a:prstGeom>
        </p:spPr>
        <p:txBody>
          <a:bodyPr lIns="0"/>
          <a:lstStyle>
            <a:lvl1pPr marL="269981" indent="-134532" algn="l" defTabSz="685749">
              <a:spcBef>
                <a:spcPts val="600"/>
              </a:spcBef>
              <a:spcAft>
                <a:spcPts val="600"/>
              </a:spcAft>
              <a:buClr>
                <a:srgbClr val="003C7D"/>
              </a:buClr>
              <a:buSzPct val="100000"/>
              <a:buFont typeface="Arial"/>
              <a:buChar char="•"/>
              <a:defRPr sz="1800">
                <a:solidFill>
                  <a:srgbClr val="003C7D"/>
                </a:solidFill>
                <a:latin typeface="Arial"/>
                <a:ea typeface="+mn-ea"/>
                <a:cs typeface="Arial"/>
              </a:defRPr>
            </a:lvl1pPr>
            <a:lvl2pPr marL="404970" indent="-134991" algn="l" defTabSz="685749">
              <a:spcBef>
                <a:spcPts val="600"/>
              </a:spcBef>
              <a:spcAft>
                <a:spcPts val="600"/>
              </a:spcAft>
              <a:buClr>
                <a:srgbClr val="003C7D"/>
              </a:buClr>
              <a:buSzPct val="100000"/>
              <a:buFont typeface="Arial"/>
              <a:buChar char="•"/>
              <a:defRPr sz="1700">
                <a:solidFill>
                  <a:srgbClr val="003C7D"/>
                </a:solidFill>
                <a:latin typeface="Arial"/>
                <a:ea typeface="+mn-ea"/>
                <a:cs typeface="Arial"/>
              </a:defRPr>
            </a:lvl2pPr>
            <a:lvl3pPr marL="539314" indent="-134532" algn="l" defTabSz="685749">
              <a:spcBef>
                <a:spcPts val="300"/>
              </a:spcBef>
              <a:spcAft>
                <a:spcPts val="300"/>
              </a:spcAft>
              <a:buClr>
                <a:srgbClr val="003C7D"/>
              </a:buClr>
              <a:buFont typeface="Arial"/>
              <a:buChar char="•"/>
              <a:defRPr sz="1600">
                <a:solidFill>
                  <a:srgbClr val="003C7D"/>
                </a:solidFill>
                <a:latin typeface="Arial"/>
                <a:ea typeface="+mn-ea"/>
                <a:cs typeface="Arial"/>
              </a:defRPr>
            </a:lvl3pPr>
            <a:lvl4pPr marL="675034" indent="-135722" algn="l" defTabSz="685749">
              <a:spcBef>
                <a:spcPts val="300"/>
              </a:spcBef>
              <a:spcAft>
                <a:spcPts val="300"/>
              </a:spcAft>
              <a:buClr>
                <a:srgbClr val="003C7D"/>
              </a:buClr>
              <a:buFont typeface="Arial"/>
              <a:buChar char="•"/>
              <a:defRPr sz="1600">
                <a:solidFill>
                  <a:srgbClr val="003C7D"/>
                </a:solidFill>
                <a:latin typeface="Arial"/>
                <a:ea typeface="+mn-ea"/>
                <a:cs typeface="Arial"/>
              </a:defRPr>
            </a:lvl4pPr>
            <a:lvl5pPr marL="809940" indent="-134991" algn="l" defTabSz="685749">
              <a:spcBef>
                <a:spcPts val="300"/>
              </a:spcBef>
              <a:spcAft>
                <a:spcPts val="300"/>
              </a:spcAft>
              <a:buClr>
                <a:srgbClr val="003C7D"/>
              </a:buClr>
              <a:buFont typeface="Arial"/>
              <a:buChar char="•"/>
              <a:defRPr sz="1600">
                <a:solidFill>
                  <a:srgbClr val="003C7D"/>
                </a:solidFill>
                <a:latin typeface="Arial"/>
                <a:ea typeface="+mn-ea"/>
                <a:cs typeface="Arial"/>
              </a:defRPr>
            </a:lvl5pPr>
            <a:lvl6pPr marL="1885809" indent="-171438" algn="l" defTabSz="685749">
              <a:spcBef>
                <a:spcPts val="0"/>
              </a:spcBef>
              <a:buFont typeface="Arial"/>
              <a:buChar char="•"/>
              <a:defRPr sz="1500">
                <a:solidFill>
                  <a:schemeClr val="tx1"/>
                </a:solidFill>
                <a:latin typeface="+mn-lt"/>
                <a:ea typeface="+mn-ea"/>
                <a:cs typeface="+mn-cs"/>
              </a:defRPr>
            </a:lvl6pPr>
            <a:lvl7pPr marL="2228684" indent="-171438" algn="l" defTabSz="685749">
              <a:spcBef>
                <a:spcPts val="0"/>
              </a:spcBef>
              <a:buFont typeface="Arial"/>
              <a:buChar char="•"/>
              <a:defRPr sz="1500">
                <a:solidFill>
                  <a:schemeClr val="tx1"/>
                </a:solidFill>
                <a:latin typeface="+mn-lt"/>
                <a:ea typeface="+mn-ea"/>
                <a:cs typeface="+mn-cs"/>
              </a:defRPr>
            </a:lvl7pPr>
            <a:lvl8pPr marL="2571557" indent="-171438" algn="l" defTabSz="685749">
              <a:spcBef>
                <a:spcPts val="0"/>
              </a:spcBef>
              <a:buFont typeface="Arial"/>
              <a:buChar char="•"/>
              <a:defRPr sz="1500">
                <a:solidFill>
                  <a:schemeClr val="tx1"/>
                </a:solidFill>
                <a:latin typeface="+mn-lt"/>
                <a:ea typeface="+mn-ea"/>
                <a:cs typeface="+mn-cs"/>
              </a:defRPr>
            </a:lvl8pPr>
            <a:lvl9pPr marL="2914433" indent="-171438" algn="l" defTabSz="685749">
              <a:spcBef>
                <a:spcPts val="0"/>
              </a:spcBef>
              <a:buFont typeface="Arial"/>
              <a:buChar char="•"/>
              <a:defRPr sz="1500">
                <a:solidFill>
                  <a:schemeClr val="tx1"/>
                </a:solidFill>
                <a:latin typeface="+mn-lt"/>
                <a:ea typeface="+mn-ea"/>
                <a:cs typeface="+mn-cs"/>
              </a:defRPr>
            </a:lvl9pPr>
          </a:lstStyle>
          <a:p>
            <a:pPr marL="135449" indent="0">
              <a:spcAft>
                <a:spcPts val="0"/>
              </a:spcAft>
              <a:buNone/>
            </a:pPr>
            <a:r>
              <a:rPr lang="en-US" b="1" kern="1200">
                <a:solidFill>
                  <a:schemeClr val="tx2"/>
                </a:solidFill>
                <a:latin typeface="+mn-lt"/>
                <a:cs typeface="+mn-cs"/>
              </a:rPr>
              <a:t>The Report </a:t>
            </a:r>
            <a:r>
              <a:rPr lang="en-US" kern="1200">
                <a:solidFill>
                  <a:schemeClr val="tx2"/>
                </a:solidFill>
                <a:latin typeface="+mn-lt"/>
                <a:cs typeface="+mn-cs"/>
              </a:rPr>
              <a:t>identifies</a:t>
            </a:r>
            <a:r>
              <a:rPr lang="en-US" b="1" kern="1200">
                <a:solidFill>
                  <a:schemeClr val="tx2"/>
                </a:solidFill>
                <a:latin typeface="+mn-lt"/>
                <a:cs typeface="+mn-cs"/>
              </a:rPr>
              <a:t> key stressors </a:t>
            </a:r>
            <a:r>
              <a:rPr lang="en-US" kern="1200">
                <a:solidFill>
                  <a:schemeClr val="tx2"/>
                </a:solidFill>
                <a:latin typeface="+mn-lt"/>
                <a:cs typeface="+mn-cs"/>
              </a:rPr>
              <a:t>in three different climates and provides </a:t>
            </a:r>
            <a:r>
              <a:rPr lang="en-US" b="1" kern="1200">
                <a:solidFill>
                  <a:schemeClr val="tx2"/>
                </a:solidFill>
                <a:latin typeface="+mn-lt"/>
                <a:cs typeface="+mn-cs"/>
              </a:rPr>
              <a:t> recommendations</a:t>
            </a:r>
            <a:r>
              <a:rPr lang="en-US" kern="1200">
                <a:solidFill>
                  <a:schemeClr val="tx2"/>
                </a:solidFill>
                <a:latin typeface="+mn-lt"/>
                <a:cs typeface="+mn-cs"/>
              </a:rPr>
              <a:t> to address them.</a:t>
            </a:r>
            <a:endParaRPr lang="en-US" kern="0"/>
          </a:p>
          <a:p>
            <a:endParaRPr lang="en-US" kern="0"/>
          </a:p>
        </p:txBody>
      </p:sp>
      <p:graphicFrame>
        <p:nvGraphicFramePr>
          <p:cNvPr id="15" name="Diagram 14">
            <a:extLst>
              <a:ext uri="{FF2B5EF4-FFF2-40B4-BE49-F238E27FC236}">
                <a16:creationId xmlns:a16="http://schemas.microsoft.com/office/drawing/2014/main" id="{339F542D-2798-7646-E013-618143FB9087}"/>
              </a:ext>
            </a:extLst>
          </p:cNvPr>
          <p:cNvGraphicFramePr/>
          <p:nvPr>
            <p:extLst>
              <p:ext uri="{D42A27DB-BD31-4B8C-83A1-F6EECF244321}">
                <p14:modId xmlns:p14="http://schemas.microsoft.com/office/powerpoint/2010/main" val="2087249753"/>
              </p:ext>
            </p:extLst>
          </p:nvPr>
        </p:nvGraphicFramePr>
        <p:xfrm>
          <a:off x="3883967" y="1436398"/>
          <a:ext cx="5029200" cy="33127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TextBox 15">
            <a:extLst>
              <a:ext uri="{FF2B5EF4-FFF2-40B4-BE49-F238E27FC236}">
                <a16:creationId xmlns:a16="http://schemas.microsoft.com/office/drawing/2014/main" id="{64F8DDB1-F791-57F7-F77F-5ECD6CBE85AE}"/>
              </a:ext>
            </a:extLst>
          </p:cNvPr>
          <p:cNvSpPr txBox="1"/>
          <p:nvPr/>
        </p:nvSpPr>
        <p:spPr>
          <a:xfrm>
            <a:off x="116800" y="1478755"/>
            <a:ext cx="1010508" cy="923330"/>
          </a:xfrm>
          <a:prstGeom prst="rect">
            <a:avLst/>
          </a:prstGeom>
          <a:noFill/>
        </p:spPr>
        <p:txBody>
          <a:bodyPr wrap="square" rtlCol="0">
            <a:spAutoFit/>
          </a:bodyPr>
          <a:lstStyle/>
          <a:p>
            <a:r>
              <a:rPr lang="en-US" b="1"/>
              <a:t>Cold &amp; Snowy</a:t>
            </a:r>
          </a:p>
          <a:p>
            <a:r>
              <a:rPr lang="en-US" b="1"/>
              <a:t>Climate</a:t>
            </a:r>
          </a:p>
        </p:txBody>
      </p:sp>
      <p:sp>
        <p:nvSpPr>
          <p:cNvPr id="6" name="Textfeld 4">
            <a:extLst>
              <a:ext uri="{FF2B5EF4-FFF2-40B4-BE49-F238E27FC236}">
                <a16:creationId xmlns:a16="http://schemas.microsoft.com/office/drawing/2014/main" id="{F0D9FBDE-22FF-18D9-8E9F-BE23B5317645}"/>
              </a:ext>
            </a:extLst>
          </p:cNvPr>
          <p:cNvSpPr txBox="1"/>
          <p:nvPr/>
        </p:nvSpPr>
        <p:spPr>
          <a:xfrm>
            <a:off x="4774377" y="4804946"/>
            <a:ext cx="4369623" cy="338554"/>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srgbClr val="003C7D"/>
                </a:solidFill>
                <a:effectLst/>
                <a:uLnTx/>
                <a:uFillTx/>
                <a:latin typeface="Arial"/>
                <a:cs typeface="Arial"/>
              </a:rPr>
              <a:t>Report IEA-PVPS T13-32:2025, </a:t>
            </a:r>
            <a:r>
              <a:rPr lang="en-US" sz="1600" kern="0">
                <a:solidFill>
                  <a:srgbClr val="003C7D"/>
                </a:solidFill>
                <a:latin typeface="Arial"/>
                <a:cs typeface="Arial"/>
              </a:rPr>
              <a:t>June</a:t>
            </a:r>
            <a:r>
              <a:rPr kumimoji="0" lang="en-US" sz="1600" b="0" i="0" u="none" strike="noStrike" kern="0" cap="none" spc="0" normalizeH="0" baseline="0" noProof="0">
                <a:ln>
                  <a:noFill/>
                </a:ln>
                <a:solidFill>
                  <a:srgbClr val="003C7D"/>
                </a:solidFill>
                <a:effectLst/>
                <a:uLnTx/>
                <a:uFillTx/>
                <a:latin typeface="Arial"/>
                <a:cs typeface="Arial"/>
              </a:rPr>
              <a:t> 2025</a:t>
            </a:r>
          </a:p>
        </p:txBody>
      </p:sp>
      <p:pic>
        <p:nvPicPr>
          <p:cNvPr id="25" name="Picture 24" descr="A diagram of different types of weather&#10;&#10;AI-generated content may be incorrect.">
            <a:extLst>
              <a:ext uri="{FF2B5EF4-FFF2-40B4-BE49-F238E27FC236}">
                <a16:creationId xmlns:a16="http://schemas.microsoft.com/office/drawing/2014/main" id="{91A7C8C0-47E6-45AE-0E80-3E431616EC30}"/>
              </a:ext>
            </a:extLst>
          </p:cNvPr>
          <p:cNvPicPr>
            <a:picLocks noChangeAspect="1"/>
          </p:cNvPicPr>
          <p:nvPr/>
        </p:nvPicPr>
        <p:blipFill>
          <a:blip r:embed="rId8"/>
          <a:srcRect l="870" t="-684" r="1087" b="684"/>
          <a:stretch>
            <a:fillRect/>
          </a:stretch>
        </p:blipFill>
        <p:spPr>
          <a:xfrm>
            <a:off x="1297316" y="1354097"/>
            <a:ext cx="2317266" cy="3763634"/>
          </a:xfrm>
          <a:prstGeom prst="rect">
            <a:avLst/>
          </a:prstGeom>
          <a:ln>
            <a:noFill/>
          </a:ln>
        </p:spPr>
      </p:pic>
    </p:spTree>
    <p:extLst>
      <p:ext uri="{BB962C8B-B14F-4D97-AF65-F5344CB8AC3E}">
        <p14:creationId xmlns:p14="http://schemas.microsoft.com/office/powerpoint/2010/main" val="12724807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A4447E-8DC9-46AF-815F-361EC29C2D6A}"/>
            </a:ext>
          </a:extLst>
        </p:cNvPr>
        <p:cNvGrpSpPr/>
        <p:nvPr/>
      </p:nvGrpSpPr>
      <p:grpSpPr>
        <a:xfrm>
          <a:off x="0" y="0"/>
          <a:ext cx="0" cy="0"/>
          <a:chOff x="0" y="0"/>
          <a:chExt cx="0" cy="0"/>
        </a:xfrm>
      </p:grpSpPr>
      <p:grpSp>
        <p:nvGrpSpPr>
          <p:cNvPr id="8" name="Group 7">
            <a:extLst>
              <a:ext uri="{FF2B5EF4-FFF2-40B4-BE49-F238E27FC236}">
                <a16:creationId xmlns:a16="http://schemas.microsoft.com/office/drawing/2014/main" id="{0CBA9B3E-7464-D9A3-D8F5-B5BB01844CC3}"/>
              </a:ext>
            </a:extLst>
          </p:cNvPr>
          <p:cNvGrpSpPr/>
          <p:nvPr/>
        </p:nvGrpSpPr>
        <p:grpSpPr>
          <a:xfrm>
            <a:off x="1117889" y="1450352"/>
            <a:ext cx="2575183" cy="3235332"/>
            <a:chOff x="1117889" y="1434906"/>
            <a:chExt cx="2575183" cy="3235332"/>
          </a:xfrm>
        </p:grpSpPr>
        <p:pic>
          <p:nvPicPr>
            <p:cNvPr id="5" name="Picture 4">
              <a:extLst>
                <a:ext uri="{FF2B5EF4-FFF2-40B4-BE49-F238E27FC236}">
                  <a16:creationId xmlns:a16="http://schemas.microsoft.com/office/drawing/2014/main" id="{3EF7A156-C759-B6B6-2D67-34988CBC15D8}"/>
                </a:ext>
              </a:extLst>
            </p:cNvPr>
            <p:cNvPicPr>
              <a:picLocks noChangeAspect="1"/>
            </p:cNvPicPr>
            <p:nvPr/>
          </p:nvPicPr>
          <p:blipFill>
            <a:blip r:embed="rId4">
              <a:extLst>
                <a:ext uri="{28A0092B-C50C-407E-A947-70E740481C1C}">
                  <a14:useLocalDpi xmlns:a14="http://schemas.microsoft.com/office/drawing/2010/main" val="0"/>
                </a:ext>
              </a:extLst>
            </a:blip>
            <a:srcRect l="34200" r="33115" b="5215"/>
            <a:stretch/>
          </p:blipFill>
          <p:spPr>
            <a:xfrm>
              <a:off x="1117889" y="1434906"/>
              <a:ext cx="2388637" cy="3235332"/>
            </a:xfrm>
            <a:prstGeom prst="rect">
              <a:avLst/>
            </a:prstGeom>
          </p:spPr>
        </p:pic>
        <p:sp>
          <p:nvSpPr>
            <p:cNvPr id="6" name="Rectangle 5">
              <a:extLst>
                <a:ext uri="{FF2B5EF4-FFF2-40B4-BE49-F238E27FC236}">
                  <a16:creationId xmlns:a16="http://schemas.microsoft.com/office/drawing/2014/main" id="{576E87EE-CCDA-7E61-6C5A-1CABA1CE206D}"/>
                </a:ext>
              </a:extLst>
            </p:cNvPr>
            <p:cNvSpPr/>
            <p:nvPr/>
          </p:nvSpPr>
          <p:spPr bwMode="auto">
            <a:xfrm>
              <a:off x="3389586" y="2538248"/>
              <a:ext cx="303486" cy="17460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D98733E-BFE2-3C7D-AD1F-47CA1FDE615C}"/>
                </a:ext>
              </a:extLst>
            </p:cNvPr>
            <p:cNvSpPr/>
            <p:nvPr/>
          </p:nvSpPr>
          <p:spPr bwMode="auto">
            <a:xfrm>
              <a:off x="3455301" y="4504480"/>
              <a:ext cx="168166" cy="1266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Segnaposto testo 1">
            <a:extLst>
              <a:ext uri="{FF2B5EF4-FFF2-40B4-BE49-F238E27FC236}">
                <a16:creationId xmlns:a16="http://schemas.microsoft.com/office/drawing/2014/main" id="{8528540C-0091-702A-B6ED-16EE3B2247B1}"/>
              </a:ext>
            </a:extLst>
          </p:cNvPr>
          <p:cNvSpPr txBox="1">
            <a:spLocks/>
          </p:cNvSpPr>
          <p:nvPr/>
        </p:nvSpPr>
        <p:spPr bwMode="auto">
          <a:xfrm>
            <a:off x="258385" y="246946"/>
            <a:ext cx="7695743" cy="508439"/>
          </a:xfrm>
          <a:prstGeom prst="rect">
            <a:avLst/>
          </a:prstGeom>
        </p:spPr>
        <p:txBody>
          <a:bodyPr lIns="0">
            <a:noAutofit/>
          </a:bodyPr>
          <a:lstStyle>
            <a:lvl1pPr marL="0" indent="0" algn="l" defTabSz="685749">
              <a:spcBef>
                <a:spcPts val="1650"/>
              </a:spcBef>
              <a:buClr>
                <a:schemeClr val="bg1">
                  <a:lumMod val="65000"/>
                </a:schemeClr>
              </a:buClr>
              <a:buSzPct val="100000"/>
              <a:buFont typeface="Calibri"/>
              <a:buNone/>
              <a:defRPr lang="en-US" sz="2400" b="1">
                <a:solidFill>
                  <a:srgbClr val="F4821F"/>
                </a:solidFill>
                <a:latin typeface="Arial"/>
                <a:ea typeface="+mj-ea"/>
                <a:cs typeface="Arial"/>
              </a:defRPr>
            </a:lvl1pPr>
            <a:lvl2pPr marL="404970" indent="-134991" algn="l" defTabSz="685749">
              <a:spcBef>
                <a:spcPts val="375"/>
              </a:spcBef>
              <a:buClr>
                <a:schemeClr val="bg1">
                  <a:lumMod val="65000"/>
                </a:schemeClr>
              </a:buClr>
              <a:buSzPct val="100000"/>
              <a:buFont typeface="Segoe UI"/>
              <a:buChar char="-"/>
              <a:defRPr sz="1200">
                <a:solidFill>
                  <a:schemeClr val="tx1"/>
                </a:solidFill>
                <a:latin typeface="+mn-lt"/>
                <a:ea typeface="+mn-ea"/>
                <a:cs typeface="+mn-cs"/>
              </a:defRPr>
            </a:lvl2pPr>
            <a:lvl3pPr marL="566958" indent="-134991" algn="l" defTabSz="685749">
              <a:spcBef>
                <a:spcPts val="375"/>
              </a:spcBef>
              <a:buClr>
                <a:schemeClr val="bg1">
                  <a:lumMod val="75000"/>
                </a:schemeClr>
              </a:buClr>
              <a:buFont typeface="Segoe UI"/>
              <a:buChar char="-"/>
              <a:defRPr sz="1050">
                <a:solidFill>
                  <a:schemeClr val="tx1"/>
                </a:solidFill>
                <a:latin typeface="+mn-lt"/>
                <a:ea typeface="+mn-ea"/>
                <a:cs typeface="+mn-cs"/>
              </a:defRPr>
            </a:lvl3pPr>
            <a:lvl4pPr marL="1200060" indent="-171438" algn="l" defTabSz="685749">
              <a:spcBef>
                <a:spcPts val="0"/>
              </a:spcBef>
              <a:buFont typeface="Arial"/>
              <a:buChar char="∙"/>
              <a:defRPr sz="900">
                <a:solidFill>
                  <a:schemeClr val="tx1"/>
                </a:solidFill>
                <a:latin typeface="+mn-lt"/>
                <a:ea typeface="+mn-ea"/>
                <a:cs typeface="+mn-cs"/>
              </a:defRPr>
            </a:lvl4pPr>
            <a:lvl5pPr marL="1542935" indent="-171438" algn="l" defTabSz="685749">
              <a:spcBef>
                <a:spcPts val="0"/>
              </a:spcBef>
              <a:buFont typeface="Arial"/>
              <a:buChar char="▫"/>
              <a:defRPr sz="900">
                <a:solidFill>
                  <a:schemeClr val="tx1"/>
                </a:solidFill>
                <a:latin typeface="+mn-lt"/>
                <a:ea typeface="+mn-ea"/>
                <a:cs typeface="+mn-cs"/>
              </a:defRPr>
            </a:lvl5pPr>
            <a:lvl6pPr marL="1885809" indent="-171438" algn="l" defTabSz="685749">
              <a:spcBef>
                <a:spcPts val="0"/>
              </a:spcBef>
              <a:buFont typeface="Arial"/>
              <a:buChar char="•"/>
              <a:defRPr sz="1500">
                <a:solidFill>
                  <a:schemeClr val="tx1"/>
                </a:solidFill>
                <a:latin typeface="+mn-lt"/>
                <a:ea typeface="+mn-ea"/>
                <a:cs typeface="+mn-cs"/>
              </a:defRPr>
            </a:lvl6pPr>
            <a:lvl7pPr marL="2228684" indent="-171438" algn="l" defTabSz="685749">
              <a:spcBef>
                <a:spcPts val="0"/>
              </a:spcBef>
              <a:buFont typeface="Arial"/>
              <a:buChar char="•"/>
              <a:defRPr sz="1500">
                <a:solidFill>
                  <a:schemeClr val="tx1"/>
                </a:solidFill>
                <a:latin typeface="+mn-lt"/>
                <a:ea typeface="+mn-ea"/>
                <a:cs typeface="+mn-cs"/>
              </a:defRPr>
            </a:lvl7pPr>
            <a:lvl8pPr marL="2571557" indent="-171438" algn="l" defTabSz="685749">
              <a:spcBef>
                <a:spcPts val="0"/>
              </a:spcBef>
              <a:buFont typeface="Arial"/>
              <a:buChar char="•"/>
              <a:defRPr sz="1500">
                <a:solidFill>
                  <a:schemeClr val="tx1"/>
                </a:solidFill>
                <a:latin typeface="+mn-lt"/>
                <a:ea typeface="+mn-ea"/>
                <a:cs typeface="+mn-cs"/>
              </a:defRPr>
            </a:lvl8pPr>
            <a:lvl9pPr marL="2914433" indent="-171438" algn="l" defTabSz="685749">
              <a:spcBef>
                <a:spcPts val="0"/>
              </a:spcBef>
              <a:buFont typeface="Arial"/>
              <a:buChar char="•"/>
              <a:defRPr sz="1500">
                <a:solidFill>
                  <a:schemeClr val="tx1"/>
                </a:solidFill>
                <a:latin typeface="+mn-lt"/>
                <a:ea typeface="+mn-ea"/>
                <a:cs typeface="+mn-cs"/>
              </a:defRPr>
            </a:lvl9pPr>
          </a:lstStyle>
          <a:p>
            <a:r>
              <a:rPr lang="en-US" sz="2000" err="1"/>
              <a:t>Optimisation</a:t>
            </a:r>
            <a:r>
              <a:rPr lang="en-US" sz="2000"/>
              <a:t> of Photovoltaic Systems for Different Climates</a:t>
            </a:r>
          </a:p>
        </p:txBody>
      </p:sp>
      <p:sp>
        <p:nvSpPr>
          <p:cNvPr id="3" name="Espace réservé du texte 2">
            <a:extLst>
              <a:ext uri="{FF2B5EF4-FFF2-40B4-BE49-F238E27FC236}">
                <a16:creationId xmlns:a16="http://schemas.microsoft.com/office/drawing/2014/main" id="{889A7F1C-4CCF-7EFA-1693-F6761269E152}"/>
              </a:ext>
            </a:extLst>
          </p:cNvPr>
          <p:cNvSpPr txBox="1">
            <a:spLocks/>
          </p:cNvSpPr>
          <p:nvPr/>
        </p:nvSpPr>
        <p:spPr bwMode="auto">
          <a:xfrm>
            <a:off x="116800" y="792461"/>
            <a:ext cx="8278337" cy="575667"/>
          </a:xfrm>
          <a:prstGeom prst="rect">
            <a:avLst/>
          </a:prstGeom>
        </p:spPr>
        <p:txBody>
          <a:bodyPr lIns="0"/>
          <a:lstStyle>
            <a:lvl1pPr marL="269981" indent="-134532" algn="l" defTabSz="685749">
              <a:spcBef>
                <a:spcPts val="600"/>
              </a:spcBef>
              <a:spcAft>
                <a:spcPts val="600"/>
              </a:spcAft>
              <a:buClr>
                <a:srgbClr val="003C7D"/>
              </a:buClr>
              <a:buSzPct val="100000"/>
              <a:buFont typeface="Arial"/>
              <a:buChar char="•"/>
              <a:defRPr sz="1800">
                <a:solidFill>
                  <a:srgbClr val="003C7D"/>
                </a:solidFill>
                <a:latin typeface="Arial"/>
                <a:ea typeface="+mn-ea"/>
                <a:cs typeface="Arial"/>
              </a:defRPr>
            </a:lvl1pPr>
            <a:lvl2pPr marL="404970" indent="-134991" algn="l" defTabSz="685749">
              <a:spcBef>
                <a:spcPts val="600"/>
              </a:spcBef>
              <a:spcAft>
                <a:spcPts val="600"/>
              </a:spcAft>
              <a:buClr>
                <a:srgbClr val="003C7D"/>
              </a:buClr>
              <a:buSzPct val="100000"/>
              <a:buFont typeface="Arial"/>
              <a:buChar char="•"/>
              <a:defRPr sz="1700">
                <a:solidFill>
                  <a:srgbClr val="003C7D"/>
                </a:solidFill>
                <a:latin typeface="Arial"/>
                <a:ea typeface="+mn-ea"/>
                <a:cs typeface="Arial"/>
              </a:defRPr>
            </a:lvl2pPr>
            <a:lvl3pPr marL="539314" indent="-134532" algn="l" defTabSz="685749">
              <a:spcBef>
                <a:spcPts val="300"/>
              </a:spcBef>
              <a:spcAft>
                <a:spcPts val="300"/>
              </a:spcAft>
              <a:buClr>
                <a:srgbClr val="003C7D"/>
              </a:buClr>
              <a:buFont typeface="Arial"/>
              <a:buChar char="•"/>
              <a:defRPr sz="1600">
                <a:solidFill>
                  <a:srgbClr val="003C7D"/>
                </a:solidFill>
                <a:latin typeface="Arial"/>
                <a:ea typeface="+mn-ea"/>
                <a:cs typeface="Arial"/>
              </a:defRPr>
            </a:lvl3pPr>
            <a:lvl4pPr marL="675034" indent="-135722" algn="l" defTabSz="685749">
              <a:spcBef>
                <a:spcPts val="300"/>
              </a:spcBef>
              <a:spcAft>
                <a:spcPts val="300"/>
              </a:spcAft>
              <a:buClr>
                <a:srgbClr val="003C7D"/>
              </a:buClr>
              <a:buFont typeface="Arial"/>
              <a:buChar char="•"/>
              <a:defRPr sz="1600">
                <a:solidFill>
                  <a:srgbClr val="003C7D"/>
                </a:solidFill>
                <a:latin typeface="Arial"/>
                <a:ea typeface="+mn-ea"/>
                <a:cs typeface="Arial"/>
              </a:defRPr>
            </a:lvl4pPr>
            <a:lvl5pPr marL="809940" indent="-134991" algn="l" defTabSz="685749">
              <a:spcBef>
                <a:spcPts val="300"/>
              </a:spcBef>
              <a:spcAft>
                <a:spcPts val="300"/>
              </a:spcAft>
              <a:buClr>
                <a:srgbClr val="003C7D"/>
              </a:buClr>
              <a:buFont typeface="Arial"/>
              <a:buChar char="•"/>
              <a:defRPr sz="1600">
                <a:solidFill>
                  <a:srgbClr val="003C7D"/>
                </a:solidFill>
                <a:latin typeface="Arial"/>
                <a:ea typeface="+mn-ea"/>
                <a:cs typeface="Arial"/>
              </a:defRPr>
            </a:lvl5pPr>
            <a:lvl6pPr marL="1885809" indent="-171438" algn="l" defTabSz="685749">
              <a:spcBef>
                <a:spcPts val="0"/>
              </a:spcBef>
              <a:buFont typeface="Arial"/>
              <a:buChar char="•"/>
              <a:defRPr sz="1500">
                <a:solidFill>
                  <a:schemeClr val="tx1"/>
                </a:solidFill>
                <a:latin typeface="+mn-lt"/>
                <a:ea typeface="+mn-ea"/>
                <a:cs typeface="+mn-cs"/>
              </a:defRPr>
            </a:lvl6pPr>
            <a:lvl7pPr marL="2228684" indent="-171438" algn="l" defTabSz="685749">
              <a:spcBef>
                <a:spcPts val="0"/>
              </a:spcBef>
              <a:buFont typeface="Arial"/>
              <a:buChar char="•"/>
              <a:defRPr sz="1500">
                <a:solidFill>
                  <a:schemeClr val="tx1"/>
                </a:solidFill>
                <a:latin typeface="+mn-lt"/>
                <a:ea typeface="+mn-ea"/>
                <a:cs typeface="+mn-cs"/>
              </a:defRPr>
            </a:lvl7pPr>
            <a:lvl8pPr marL="2571557" indent="-171438" algn="l" defTabSz="685749">
              <a:spcBef>
                <a:spcPts val="0"/>
              </a:spcBef>
              <a:buFont typeface="Arial"/>
              <a:buChar char="•"/>
              <a:defRPr sz="1500">
                <a:solidFill>
                  <a:schemeClr val="tx1"/>
                </a:solidFill>
                <a:latin typeface="+mn-lt"/>
                <a:ea typeface="+mn-ea"/>
                <a:cs typeface="+mn-cs"/>
              </a:defRPr>
            </a:lvl8pPr>
            <a:lvl9pPr marL="2914433" indent="-171438" algn="l" defTabSz="685749">
              <a:spcBef>
                <a:spcPts val="0"/>
              </a:spcBef>
              <a:buFont typeface="Arial"/>
              <a:buChar char="•"/>
              <a:defRPr sz="1500">
                <a:solidFill>
                  <a:schemeClr val="tx1"/>
                </a:solidFill>
                <a:latin typeface="+mn-lt"/>
                <a:ea typeface="+mn-ea"/>
                <a:cs typeface="+mn-cs"/>
              </a:defRPr>
            </a:lvl9pPr>
          </a:lstStyle>
          <a:p>
            <a:pPr marL="135449" indent="0">
              <a:spcAft>
                <a:spcPts val="0"/>
              </a:spcAft>
              <a:buNone/>
            </a:pPr>
            <a:r>
              <a:rPr lang="en-US" b="1" kern="1200">
                <a:solidFill>
                  <a:schemeClr val="tx2"/>
                </a:solidFill>
                <a:latin typeface="+mn-lt"/>
                <a:cs typeface="+mn-cs"/>
              </a:rPr>
              <a:t>The Report </a:t>
            </a:r>
            <a:r>
              <a:rPr lang="en-US" kern="1200">
                <a:solidFill>
                  <a:schemeClr val="tx2"/>
                </a:solidFill>
                <a:latin typeface="+mn-lt"/>
                <a:cs typeface="+mn-cs"/>
              </a:rPr>
              <a:t>identifies</a:t>
            </a:r>
            <a:r>
              <a:rPr lang="en-US" b="1" kern="1200">
                <a:solidFill>
                  <a:schemeClr val="tx2"/>
                </a:solidFill>
                <a:latin typeface="+mn-lt"/>
                <a:cs typeface="+mn-cs"/>
              </a:rPr>
              <a:t> key stressors </a:t>
            </a:r>
            <a:r>
              <a:rPr lang="en-US" kern="1200">
                <a:solidFill>
                  <a:schemeClr val="tx2"/>
                </a:solidFill>
                <a:latin typeface="+mn-lt"/>
                <a:cs typeface="+mn-cs"/>
              </a:rPr>
              <a:t>in three different climates and provides </a:t>
            </a:r>
            <a:r>
              <a:rPr lang="en-US" b="1" kern="1200">
                <a:solidFill>
                  <a:schemeClr val="tx2"/>
                </a:solidFill>
                <a:latin typeface="+mn-lt"/>
                <a:cs typeface="+mn-cs"/>
              </a:rPr>
              <a:t> recommendations</a:t>
            </a:r>
            <a:r>
              <a:rPr lang="en-US" kern="1200">
                <a:solidFill>
                  <a:schemeClr val="tx2"/>
                </a:solidFill>
                <a:latin typeface="+mn-lt"/>
                <a:cs typeface="+mn-cs"/>
              </a:rPr>
              <a:t> to address them.</a:t>
            </a:r>
            <a:endParaRPr lang="en-US" b="1" kern="1200">
              <a:solidFill>
                <a:schemeClr val="tx2"/>
              </a:solidFill>
              <a:latin typeface="+mn-lt"/>
              <a:cs typeface="+mn-cs"/>
            </a:endParaRPr>
          </a:p>
          <a:p>
            <a:endParaRPr lang="en-US" kern="0"/>
          </a:p>
          <a:p>
            <a:endParaRPr lang="en-US" kern="0"/>
          </a:p>
        </p:txBody>
      </p:sp>
      <p:graphicFrame>
        <p:nvGraphicFramePr>
          <p:cNvPr id="15" name="Diagram 14">
            <a:extLst>
              <a:ext uri="{FF2B5EF4-FFF2-40B4-BE49-F238E27FC236}">
                <a16:creationId xmlns:a16="http://schemas.microsoft.com/office/drawing/2014/main" id="{A1B863CF-C412-A14C-6C76-2F713943B01E}"/>
              </a:ext>
            </a:extLst>
          </p:cNvPr>
          <p:cNvGraphicFramePr/>
          <p:nvPr>
            <p:extLst>
              <p:ext uri="{D42A27DB-BD31-4B8C-83A1-F6EECF244321}">
                <p14:modId xmlns:p14="http://schemas.microsoft.com/office/powerpoint/2010/main" val="3741411411"/>
              </p:ext>
            </p:extLst>
          </p:nvPr>
        </p:nvGraphicFramePr>
        <p:xfrm>
          <a:off x="3883709" y="1450352"/>
          <a:ext cx="5112970" cy="331270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6" name="TextBox 15">
            <a:extLst>
              <a:ext uri="{FF2B5EF4-FFF2-40B4-BE49-F238E27FC236}">
                <a16:creationId xmlns:a16="http://schemas.microsoft.com/office/drawing/2014/main" id="{8AA2D90C-59AA-B0D8-55F9-4B31CFF1BDF9}"/>
              </a:ext>
            </a:extLst>
          </p:cNvPr>
          <p:cNvSpPr txBox="1"/>
          <p:nvPr/>
        </p:nvSpPr>
        <p:spPr>
          <a:xfrm>
            <a:off x="177350" y="1475188"/>
            <a:ext cx="1434662" cy="923330"/>
          </a:xfrm>
          <a:prstGeom prst="rect">
            <a:avLst/>
          </a:prstGeom>
          <a:noFill/>
        </p:spPr>
        <p:txBody>
          <a:bodyPr wrap="square" rtlCol="0">
            <a:spAutoFit/>
          </a:bodyPr>
          <a:lstStyle/>
          <a:p>
            <a:r>
              <a:rPr lang="en-US" b="1"/>
              <a:t>Hot &amp; </a:t>
            </a:r>
            <a:br>
              <a:rPr lang="en-US" b="1"/>
            </a:br>
            <a:r>
              <a:rPr lang="en-US" b="1"/>
              <a:t>Arid</a:t>
            </a:r>
          </a:p>
          <a:p>
            <a:r>
              <a:rPr lang="en-US" b="1"/>
              <a:t>Climate</a:t>
            </a:r>
          </a:p>
        </p:txBody>
      </p:sp>
      <p:pic>
        <p:nvPicPr>
          <p:cNvPr id="10" name="Picture 9">
            <a:extLst>
              <a:ext uri="{FF2B5EF4-FFF2-40B4-BE49-F238E27FC236}">
                <a16:creationId xmlns:a16="http://schemas.microsoft.com/office/drawing/2014/main" id="{A99EE24B-94E1-7760-37C1-28CB922B1258}"/>
              </a:ext>
            </a:extLst>
          </p:cNvPr>
          <p:cNvPicPr>
            <a:picLocks noChangeAspect="1"/>
          </p:cNvPicPr>
          <p:nvPr/>
        </p:nvPicPr>
        <p:blipFill>
          <a:blip r:embed="rId10"/>
          <a:srcRect l="1327" r="1204"/>
          <a:stretch>
            <a:fillRect/>
          </a:stretch>
        </p:blipFill>
        <p:spPr>
          <a:xfrm>
            <a:off x="1117889" y="1368128"/>
            <a:ext cx="2715949" cy="3757316"/>
          </a:xfrm>
          <a:prstGeom prst="rect">
            <a:avLst/>
          </a:prstGeom>
          <a:ln>
            <a:noFill/>
          </a:ln>
        </p:spPr>
      </p:pic>
      <p:sp>
        <p:nvSpPr>
          <p:cNvPr id="11" name="Rectangle 10">
            <a:extLst>
              <a:ext uri="{FF2B5EF4-FFF2-40B4-BE49-F238E27FC236}">
                <a16:creationId xmlns:a16="http://schemas.microsoft.com/office/drawing/2014/main" id="{02D3AD14-A25A-7205-2836-AB7C8827BBB3}"/>
              </a:ext>
            </a:extLst>
          </p:cNvPr>
          <p:cNvSpPr/>
          <p:nvPr/>
        </p:nvSpPr>
        <p:spPr bwMode="auto">
          <a:xfrm>
            <a:off x="3564768" y="5040805"/>
            <a:ext cx="394538" cy="649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feld 4">
            <a:extLst>
              <a:ext uri="{FF2B5EF4-FFF2-40B4-BE49-F238E27FC236}">
                <a16:creationId xmlns:a16="http://schemas.microsoft.com/office/drawing/2014/main" id="{2D2D40A7-C69A-6AEE-38CD-8D488653995E}"/>
              </a:ext>
            </a:extLst>
          </p:cNvPr>
          <p:cNvSpPr txBox="1"/>
          <p:nvPr/>
        </p:nvSpPr>
        <p:spPr>
          <a:xfrm>
            <a:off x="4774377" y="4804946"/>
            <a:ext cx="4369623" cy="338554"/>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srgbClr val="003C7D"/>
                </a:solidFill>
                <a:effectLst/>
                <a:uLnTx/>
                <a:uFillTx/>
                <a:latin typeface="Arial"/>
                <a:cs typeface="Arial"/>
              </a:rPr>
              <a:t>Report IEA-PVPS T13-32:2025, </a:t>
            </a:r>
            <a:r>
              <a:rPr lang="en-US" sz="1600" kern="0">
                <a:solidFill>
                  <a:srgbClr val="003C7D"/>
                </a:solidFill>
                <a:latin typeface="Arial"/>
                <a:cs typeface="Arial"/>
              </a:rPr>
              <a:t>June</a:t>
            </a:r>
            <a:r>
              <a:rPr kumimoji="0" lang="en-US" sz="1600" b="0" i="0" u="none" strike="noStrike" kern="0" cap="none" spc="0" normalizeH="0" baseline="0" noProof="0">
                <a:ln>
                  <a:noFill/>
                </a:ln>
                <a:solidFill>
                  <a:srgbClr val="003C7D"/>
                </a:solidFill>
                <a:effectLst/>
                <a:uLnTx/>
                <a:uFillTx/>
                <a:latin typeface="Arial"/>
                <a:cs typeface="Arial"/>
              </a:rPr>
              <a:t> 2025</a:t>
            </a:r>
          </a:p>
        </p:txBody>
      </p:sp>
    </p:spTree>
    <p:extLst>
      <p:ext uri="{BB962C8B-B14F-4D97-AF65-F5344CB8AC3E}">
        <p14:creationId xmlns:p14="http://schemas.microsoft.com/office/powerpoint/2010/main" val="4223949291"/>
      </p:ext>
    </p:extLst>
  </p:cSld>
  <p:clrMapOvr>
    <a:masterClrMapping/>
  </p:clrMapOvr>
  <p:extLst>
    <p:ext uri="{6950BFC3-D8DA-4A85-94F7-54DA5524770B}">
      <p188:commentRel xmlns:p188="http://schemas.microsoft.com/office/powerpoint/2018/8/main" r:id="rId3"/>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B0A5FA-64C3-19FD-9F79-0ADB18C6C3C2}"/>
            </a:ext>
          </a:extLst>
        </p:cNvPr>
        <p:cNvGrpSpPr/>
        <p:nvPr/>
      </p:nvGrpSpPr>
      <p:grpSpPr>
        <a:xfrm>
          <a:off x="0" y="0"/>
          <a:ext cx="0" cy="0"/>
          <a:chOff x="0" y="0"/>
          <a:chExt cx="0" cy="0"/>
        </a:xfrm>
      </p:grpSpPr>
      <p:sp>
        <p:nvSpPr>
          <p:cNvPr id="4" name="Segnaposto testo 1">
            <a:extLst>
              <a:ext uri="{FF2B5EF4-FFF2-40B4-BE49-F238E27FC236}">
                <a16:creationId xmlns:a16="http://schemas.microsoft.com/office/drawing/2014/main" id="{71557BF7-3A6C-8978-2E2C-AB843CBB125F}"/>
              </a:ext>
            </a:extLst>
          </p:cNvPr>
          <p:cNvSpPr txBox="1">
            <a:spLocks/>
          </p:cNvSpPr>
          <p:nvPr/>
        </p:nvSpPr>
        <p:spPr bwMode="auto">
          <a:xfrm>
            <a:off x="258385" y="246946"/>
            <a:ext cx="7695743" cy="508439"/>
          </a:xfrm>
          <a:prstGeom prst="rect">
            <a:avLst/>
          </a:prstGeom>
        </p:spPr>
        <p:txBody>
          <a:bodyPr lIns="0">
            <a:noAutofit/>
          </a:bodyPr>
          <a:lstStyle>
            <a:lvl1pPr marL="0" indent="0" algn="l" defTabSz="685749">
              <a:spcBef>
                <a:spcPts val="1650"/>
              </a:spcBef>
              <a:buClr>
                <a:schemeClr val="bg1">
                  <a:lumMod val="65000"/>
                </a:schemeClr>
              </a:buClr>
              <a:buSzPct val="100000"/>
              <a:buFont typeface="Calibri"/>
              <a:buNone/>
              <a:defRPr lang="en-US" sz="2400" b="1">
                <a:solidFill>
                  <a:srgbClr val="F4821F"/>
                </a:solidFill>
                <a:latin typeface="Arial"/>
                <a:ea typeface="+mj-ea"/>
                <a:cs typeface="Arial"/>
              </a:defRPr>
            </a:lvl1pPr>
            <a:lvl2pPr marL="404970" indent="-134991" algn="l" defTabSz="685749">
              <a:spcBef>
                <a:spcPts val="375"/>
              </a:spcBef>
              <a:buClr>
                <a:schemeClr val="bg1">
                  <a:lumMod val="65000"/>
                </a:schemeClr>
              </a:buClr>
              <a:buSzPct val="100000"/>
              <a:buFont typeface="Segoe UI"/>
              <a:buChar char="-"/>
              <a:defRPr sz="1200">
                <a:solidFill>
                  <a:schemeClr val="tx1"/>
                </a:solidFill>
                <a:latin typeface="+mn-lt"/>
                <a:ea typeface="+mn-ea"/>
                <a:cs typeface="+mn-cs"/>
              </a:defRPr>
            </a:lvl2pPr>
            <a:lvl3pPr marL="566958" indent="-134991" algn="l" defTabSz="685749">
              <a:spcBef>
                <a:spcPts val="375"/>
              </a:spcBef>
              <a:buClr>
                <a:schemeClr val="bg1">
                  <a:lumMod val="75000"/>
                </a:schemeClr>
              </a:buClr>
              <a:buFont typeface="Segoe UI"/>
              <a:buChar char="-"/>
              <a:defRPr sz="1050">
                <a:solidFill>
                  <a:schemeClr val="tx1"/>
                </a:solidFill>
                <a:latin typeface="+mn-lt"/>
                <a:ea typeface="+mn-ea"/>
                <a:cs typeface="+mn-cs"/>
              </a:defRPr>
            </a:lvl3pPr>
            <a:lvl4pPr marL="1200060" indent="-171438" algn="l" defTabSz="685749">
              <a:spcBef>
                <a:spcPts val="0"/>
              </a:spcBef>
              <a:buFont typeface="Arial"/>
              <a:buChar char="∙"/>
              <a:defRPr sz="900">
                <a:solidFill>
                  <a:schemeClr val="tx1"/>
                </a:solidFill>
                <a:latin typeface="+mn-lt"/>
                <a:ea typeface="+mn-ea"/>
                <a:cs typeface="+mn-cs"/>
              </a:defRPr>
            </a:lvl4pPr>
            <a:lvl5pPr marL="1542935" indent="-171438" algn="l" defTabSz="685749">
              <a:spcBef>
                <a:spcPts val="0"/>
              </a:spcBef>
              <a:buFont typeface="Arial"/>
              <a:buChar char="▫"/>
              <a:defRPr sz="900">
                <a:solidFill>
                  <a:schemeClr val="tx1"/>
                </a:solidFill>
                <a:latin typeface="+mn-lt"/>
                <a:ea typeface="+mn-ea"/>
                <a:cs typeface="+mn-cs"/>
              </a:defRPr>
            </a:lvl5pPr>
            <a:lvl6pPr marL="1885809" indent="-171438" algn="l" defTabSz="685749">
              <a:spcBef>
                <a:spcPts val="0"/>
              </a:spcBef>
              <a:buFont typeface="Arial"/>
              <a:buChar char="•"/>
              <a:defRPr sz="1500">
                <a:solidFill>
                  <a:schemeClr val="tx1"/>
                </a:solidFill>
                <a:latin typeface="+mn-lt"/>
                <a:ea typeface="+mn-ea"/>
                <a:cs typeface="+mn-cs"/>
              </a:defRPr>
            </a:lvl6pPr>
            <a:lvl7pPr marL="2228684" indent="-171438" algn="l" defTabSz="685749">
              <a:spcBef>
                <a:spcPts val="0"/>
              </a:spcBef>
              <a:buFont typeface="Arial"/>
              <a:buChar char="•"/>
              <a:defRPr sz="1500">
                <a:solidFill>
                  <a:schemeClr val="tx1"/>
                </a:solidFill>
                <a:latin typeface="+mn-lt"/>
                <a:ea typeface="+mn-ea"/>
                <a:cs typeface="+mn-cs"/>
              </a:defRPr>
            </a:lvl7pPr>
            <a:lvl8pPr marL="2571557" indent="-171438" algn="l" defTabSz="685749">
              <a:spcBef>
                <a:spcPts val="0"/>
              </a:spcBef>
              <a:buFont typeface="Arial"/>
              <a:buChar char="•"/>
              <a:defRPr sz="1500">
                <a:solidFill>
                  <a:schemeClr val="tx1"/>
                </a:solidFill>
                <a:latin typeface="+mn-lt"/>
                <a:ea typeface="+mn-ea"/>
                <a:cs typeface="+mn-cs"/>
              </a:defRPr>
            </a:lvl8pPr>
            <a:lvl9pPr marL="2914433" indent="-171438" algn="l" defTabSz="685749">
              <a:spcBef>
                <a:spcPts val="0"/>
              </a:spcBef>
              <a:buFont typeface="Arial"/>
              <a:buChar char="•"/>
              <a:defRPr sz="1500">
                <a:solidFill>
                  <a:schemeClr val="tx1"/>
                </a:solidFill>
                <a:latin typeface="+mn-lt"/>
                <a:ea typeface="+mn-ea"/>
                <a:cs typeface="+mn-cs"/>
              </a:defRPr>
            </a:lvl9pPr>
          </a:lstStyle>
          <a:p>
            <a:r>
              <a:rPr lang="en-US" sz="2000" err="1"/>
              <a:t>Optimisation</a:t>
            </a:r>
            <a:r>
              <a:rPr lang="en-US" sz="2000"/>
              <a:t> of Photovoltaic Systems for Different Climates</a:t>
            </a:r>
          </a:p>
        </p:txBody>
      </p:sp>
      <p:sp>
        <p:nvSpPr>
          <p:cNvPr id="3" name="Espace réservé du texte 2">
            <a:extLst>
              <a:ext uri="{FF2B5EF4-FFF2-40B4-BE49-F238E27FC236}">
                <a16:creationId xmlns:a16="http://schemas.microsoft.com/office/drawing/2014/main" id="{0ABC6AB8-C641-AFFA-AA9A-3BCBDF247966}"/>
              </a:ext>
            </a:extLst>
          </p:cNvPr>
          <p:cNvSpPr txBox="1">
            <a:spLocks/>
          </p:cNvSpPr>
          <p:nvPr/>
        </p:nvSpPr>
        <p:spPr bwMode="auto">
          <a:xfrm>
            <a:off x="116800" y="792461"/>
            <a:ext cx="8278337" cy="575667"/>
          </a:xfrm>
          <a:prstGeom prst="rect">
            <a:avLst/>
          </a:prstGeom>
        </p:spPr>
        <p:txBody>
          <a:bodyPr lIns="0"/>
          <a:lstStyle>
            <a:lvl1pPr marL="269981" indent="-134532" algn="l" defTabSz="685749">
              <a:spcBef>
                <a:spcPts val="600"/>
              </a:spcBef>
              <a:spcAft>
                <a:spcPts val="600"/>
              </a:spcAft>
              <a:buClr>
                <a:srgbClr val="003C7D"/>
              </a:buClr>
              <a:buSzPct val="100000"/>
              <a:buFont typeface="Arial"/>
              <a:buChar char="•"/>
              <a:defRPr sz="1800">
                <a:solidFill>
                  <a:srgbClr val="003C7D"/>
                </a:solidFill>
                <a:latin typeface="Arial"/>
                <a:ea typeface="+mn-ea"/>
                <a:cs typeface="Arial"/>
              </a:defRPr>
            </a:lvl1pPr>
            <a:lvl2pPr marL="404970" indent="-134991" algn="l" defTabSz="685749">
              <a:spcBef>
                <a:spcPts val="600"/>
              </a:spcBef>
              <a:spcAft>
                <a:spcPts val="600"/>
              </a:spcAft>
              <a:buClr>
                <a:srgbClr val="003C7D"/>
              </a:buClr>
              <a:buSzPct val="100000"/>
              <a:buFont typeface="Arial"/>
              <a:buChar char="•"/>
              <a:defRPr sz="1700">
                <a:solidFill>
                  <a:srgbClr val="003C7D"/>
                </a:solidFill>
                <a:latin typeface="Arial"/>
                <a:ea typeface="+mn-ea"/>
                <a:cs typeface="Arial"/>
              </a:defRPr>
            </a:lvl2pPr>
            <a:lvl3pPr marL="539314" indent="-134532" algn="l" defTabSz="685749">
              <a:spcBef>
                <a:spcPts val="300"/>
              </a:spcBef>
              <a:spcAft>
                <a:spcPts val="300"/>
              </a:spcAft>
              <a:buClr>
                <a:srgbClr val="003C7D"/>
              </a:buClr>
              <a:buFont typeface="Arial"/>
              <a:buChar char="•"/>
              <a:defRPr sz="1600">
                <a:solidFill>
                  <a:srgbClr val="003C7D"/>
                </a:solidFill>
                <a:latin typeface="Arial"/>
                <a:ea typeface="+mn-ea"/>
                <a:cs typeface="Arial"/>
              </a:defRPr>
            </a:lvl3pPr>
            <a:lvl4pPr marL="675034" indent="-135722" algn="l" defTabSz="685749">
              <a:spcBef>
                <a:spcPts val="300"/>
              </a:spcBef>
              <a:spcAft>
                <a:spcPts val="300"/>
              </a:spcAft>
              <a:buClr>
                <a:srgbClr val="003C7D"/>
              </a:buClr>
              <a:buFont typeface="Arial"/>
              <a:buChar char="•"/>
              <a:defRPr sz="1600">
                <a:solidFill>
                  <a:srgbClr val="003C7D"/>
                </a:solidFill>
                <a:latin typeface="Arial"/>
                <a:ea typeface="+mn-ea"/>
                <a:cs typeface="Arial"/>
              </a:defRPr>
            </a:lvl4pPr>
            <a:lvl5pPr marL="809940" indent="-134991" algn="l" defTabSz="685749">
              <a:spcBef>
                <a:spcPts val="300"/>
              </a:spcBef>
              <a:spcAft>
                <a:spcPts val="300"/>
              </a:spcAft>
              <a:buClr>
                <a:srgbClr val="003C7D"/>
              </a:buClr>
              <a:buFont typeface="Arial"/>
              <a:buChar char="•"/>
              <a:defRPr sz="1600">
                <a:solidFill>
                  <a:srgbClr val="003C7D"/>
                </a:solidFill>
                <a:latin typeface="Arial"/>
                <a:ea typeface="+mn-ea"/>
                <a:cs typeface="Arial"/>
              </a:defRPr>
            </a:lvl5pPr>
            <a:lvl6pPr marL="1885809" indent="-171438" algn="l" defTabSz="685749">
              <a:spcBef>
                <a:spcPts val="0"/>
              </a:spcBef>
              <a:buFont typeface="Arial"/>
              <a:buChar char="•"/>
              <a:defRPr sz="1500">
                <a:solidFill>
                  <a:schemeClr val="tx1"/>
                </a:solidFill>
                <a:latin typeface="+mn-lt"/>
                <a:ea typeface="+mn-ea"/>
                <a:cs typeface="+mn-cs"/>
              </a:defRPr>
            </a:lvl6pPr>
            <a:lvl7pPr marL="2228684" indent="-171438" algn="l" defTabSz="685749">
              <a:spcBef>
                <a:spcPts val="0"/>
              </a:spcBef>
              <a:buFont typeface="Arial"/>
              <a:buChar char="•"/>
              <a:defRPr sz="1500">
                <a:solidFill>
                  <a:schemeClr val="tx1"/>
                </a:solidFill>
                <a:latin typeface="+mn-lt"/>
                <a:ea typeface="+mn-ea"/>
                <a:cs typeface="+mn-cs"/>
              </a:defRPr>
            </a:lvl7pPr>
            <a:lvl8pPr marL="2571557" indent="-171438" algn="l" defTabSz="685749">
              <a:spcBef>
                <a:spcPts val="0"/>
              </a:spcBef>
              <a:buFont typeface="Arial"/>
              <a:buChar char="•"/>
              <a:defRPr sz="1500">
                <a:solidFill>
                  <a:schemeClr val="tx1"/>
                </a:solidFill>
                <a:latin typeface="+mn-lt"/>
                <a:ea typeface="+mn-ea"/>
                <a:cs typeface="+mn-cs"/>
              </a:defRPr>
            </a:lvl8pPr>
            <a:lvl9pPr marL="2914433" indent="-171438" algn="l" defTabSz="685749">
              <a:spcBef>
                <a:spcPts val="0"/>
              </a:spcBef>
              <a:buFont typeface="Arial"/>
              <a:buChar char="•"/>
              <a:defRPr sz="1500">
                <a:solidFill>
                  <a:schemeClr val="tx1"/>
                </a:solidFill>
                <a:latin typeface="+mn-lt"/>
                <a:ea typeface="+mn-ea"/>
                <a:cs typeface="+mn-cs"/>
              </a:defRPr>
            </a:lvl9pPr>
          </a:lstStyle>
          <a:p>
            <a:pPr marL="135449" indent="0">
              <a:spcAft>
                <a:spcPts val="0"/>
              </a:spcAft>
              <a:buNone/>
            </a:pPr>
            <a:r>
              <a:rPr lang="en-US" b="1" kern="1200">
                <a:solidFill>
                  <a:schemeClr val="tx2"/>
                </a:solidFill>
                <a:latin typeface="+mn-lt"/>
                <a:cs typeface="+mn-cs"/>
              </a:rPr>
              <a:t>The Report </a:t>
            </a:r>
            <a:r>
              <a:rPr lang="en-US" kern="1200">
                <a:solidFill>
                  <a:schemeClr val="tx2"/>
                </a:solidFill>
                <a:latin typeface="+mn-lt"/>
                <a:cs typeface="+mn-cs"/>
              </a:rPr>
              <a:t>identifies</a:t>
            </a:r>
            <a:r>
              <a:rPr lang="en-US" b="1" kern="1200">
                <a:solidFill>
                  <a:schemeClr val="tx2"/>
                </a:solidFill>
                <a:latin typeface="+mn-lt"/>
                <a:cs typeface="+mn-cs"/>
              </a:rPr>
              <a:t> key stressors </a:t>
            </a:r>
            <a:r>
              <a:rPr lang="en-US" kern="1200">
                <a:solidFill>
                  <a:schemeClr val="tx2"/>
                </a:solidFill>
                <a:latin typeface="+mn-lt"/>
                <a:cs typeface="+mn-cs"/>
              </a:rPr>
              <a:t>in three different climates and provides </a:t>
            </a:r>
            <a:r>
              <a:rPr lang="en-US" b="1" kern="1200">
                <a:solidFill>
                  <a:schemeClr val="tx2"/>
                </a:solidFill>
                <a:latin typeface="+mn-lt"/>
                <a:cs typeface="+mn-cs"/>
              </a:rPr>
              <a:t> recommendations</a:t>
            </a:r>
            <a:r>
              <a:rPr lang="en-US" kern="1200">
                <a:solidFill>
                  <a:schemeClr val="tx2"/>
                </a:solidFill>
                <a:latin typeface="+mn-lt"/>
                <a:cs typeface="+mn-cs"/>
              </a:rPr>
              <a:t> to address them.</a:t>
            </a:r>
            <a:endParaRPr lang="en-US" b="1" kern="1200">
              <a:solidFill>
                <a:schemeClr val="tx2"/>
              </a:solidFill>
              <a:latin typeface="+mn-lt"/>
              <a:cs typeface="+mn-cs"/>
            </a:endParaRPr>
          </a:p>
          <a:p>
            <a:endParaRPr lang="en-US" kern="0"/>
          </a:p>
          <a:p>
            <a:endParaRPr lang="en-US" kern="0"/>
          </a:p>
        </p:txBody>
      </p:sp>
      <p:graphicFrame>
        <p:nvGraphicFramePr>
          <p:cNvPr id="15" name="Diagram 14">
            <a:extLst>
              <a:ext uri="{FF2B5EF4-FFF2-40B4-BE49-F238E27FC236}">
                <a16:creationId xmlns:a16="http://schemas.microsoft.com/office/drawing/2014/main" id="{F860DCFC-961A-9E7B-23DB-5FA9835B4383}"/>
              </a:ext>
            </a:extLst>
          </p:cNvPr>
          <p:cNvGraphicFramePr/>
          <p:nvPr>
            <p:extLst>
              <p:ext uri="{D42A27DB-BD31-4B8C-83A1-F6EECF244321}">
                <p14:modId xmlns:p14="http://schemas.microsoft.com/office/powerpoint/2010/main" val="3605151887"/>
              </p:ext>
            </p:extLst>
          </p:nvPr>
        </p:nvGraphicFramePr>
        <p:xfrm>
          <a:off x="3855154" y="1475188"/>
          <a:ext cx="5111496" cy="331270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6" name="TextBox 15">
            <a:extLst>
              <a:ext uri="{FF2B5EF4-FFF2-40B4-BE49-F238E27FC236}">
                <a16:creationId xmlns:a16="http://schemas.microsoft.com/office/drawing/2014/main" id="{D2D8B6E1-6C4B-3AD8-00C9-C916A50325ED}"/>
              </a:ext>
            </a:extLst>
          </p:cNvPr>
          <p:cNvSpPr txBox="1"/>
          <p:nvPr/>
        </p:nvSpPr>
        <p:spPr>
          <a:xfrm>
            <a:off x="177350" y="1475188"/>
            <a:ext cx="1434662" cy="923330"/>
          </a:xfrm>
          <a:prstGeom prst="rect">
            <a:avLst/>
          </a:prstGeom>
          <a:noFill/>
        </p:spPr>
        <p:txBody>
          <a:bodyPr wrap="square" rtlCol="0">
            <a:spAutoFit/>
          </a:bodyPr>
          <a:lstStyle/>
          <a:p>
            <a:r>
              <a:rPr lang="en-US" b="1"/>
              <a:t>Hot &amp; </a:t>
            </a:r>
            <a:br>
              <a:rPr lang="en-US" b="1"/>
            </a:br>
            <a:r>
              <a:rPr lang="en-US" b="1"/>
              <a:t>Humid</a:t>
            </a:r>
          </a:p>
          <a:p>
            <a:r>
              <a:rPr lang="en-US" b="1"/>
              <a:t>Climate</a:t>
            </a:r>
          </a:p>
        </p:txBody>
      </p:sp>
      <p:sp>
        <p:nvSpPr>
          <p:cNvPr id="18" name="Textfeld 4">
            <a:extLst>
              <a:ext uri="{FF2B5EF4-FFF2-40B4-BE49-F238E27FC236}">
                <a16:creationId xmlns:a16="http://schemas.microsoft.com/office/drawing/2014/main" id="{3B5B99D9-282E-CAF3-C6B7-DEE816434A1A}"/>
              </a:ext>
            </a:extLst>
          </p:cNvPr>
          <p:cNvSpPr txBox="1"/>
          <p:nvPr/>
        </p:nvSpPr>
        <p:spPr>
          <a:xfrm>
            <a:off x="4774377" y="4804946"/>
            <a:ext cx="4369623" cy="338554"/>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srgbClr val="003C7D"/>
                </a:solidFill>
                <a:effectLst/>
                <a:uLnTx/>
                <a:uFillTx/>
                <a:latin typeface="Arial"/>
                <a:cs typeface="Arial"/>
              </a:rPr>
              <a:t>Report IEA-PVPS T13-32:2025, </a:t>
            </a:r>
            <a:r>
              <a:rPr lang="en-US" sz="1600" kern="0">
                <a:solidFill>
                  <a:srgbClr val="003C7D"/>
                </a:solidFill>
                <a:latin typeface="Arial"/>
                <a:cs typeface="Arial"/>
              </a:rPr>
              <a:t>June</a:t>
            </a:r>
            <a:r>
              <a:rPr kumimoji="0" lang="en-US" sz="1600" b="0" i="0" u="none" strike="noStrike" kern="0" cap="none" spc="0" normalizeH="0" baseline="0" noProof="0">
                <a:ln>
                  <a:noFill/>
                </a:ln>
                <a:solidFill>
                  <a:srgbClr val="003C7D"/>
                </a:solidFill>
                <a:effectLst/>
                <a:uLnTx/>
                <a:uFillTx/>
                <a:latin typeface="Arial"/>
                <a:cs typeface="Arial"/>
              </a:rPr>
              <a:t> 2025</a:t>
            </a:r>
          </a:p>
        </p:txBody>
      </p:sp>
      <p:pic>
        <p:nvPicPr>
          <p:cNvPr id="11" name="Picture 10">
            <a:extLst>
              <a:ext uri="{FF2B5EF4-FFF2-40B4-BE49-F238E27FC236}">
                <a16:creationId xmlns:a16="http://schemas.microsoft.com/office/drawing/2014/main" id="{E4DA74E2-7E07-349C-7743-3EBEB9D9D70B}"/>
              </a:ext>
            </a:extLst>
          </p:cNvPr>
          <p:cNvPicPr>
            <a:picLocks noChangeAspect="1"/>
          </p:cNvPicPr>
          <p:nvPr/>
        </p:nvPicPr>
        <p:blipFill>
          <a:blip r:embed="rId9"/>
          <a:stretch>
            <a:fillRect/>
          </a:stretch>
        </p:blipFill>
        <p:spPr>
          <a:xfrm>
            <a:off x="1098159" y="1437297"/>
            <a:ext cx="2677920" cy="3539516"/>
          </a:xfrm>
          <a:prstGeom prst="rect">
            <a:avLst/>
          </a:prstGeom>
        </p:spPr>
      </p:pic>
    </p:spTree>
    <p:extLst>
      <p:ext uri="{BB962C8B-B14F-4D97-AF65-F5344CB8AC3E}">
        <p14:creationId xmlns:p14="http://schemas.microsoft.com/office/powerpoint/2010/main" val="965000326"/>
      </p:ext>
    </p:extLst>
  </p:cSld>
  <p:clrMapOvr>
    <a:masterClrMapping/>
  </p:clrMapOvr>
  <p:extLst>
    <p:ext uri="{6950BFC3-D8DA-4A85-94F7-54DA5524770B}">
      <p188:commentRel xmlns:p188="http://schemas.microsoft.com/office/powerpoint/2018/8/main" r:id="rId3"/>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DAD5D139-C8B2-43E1-9234-91844081E14B}"/>
              </a:ext>
            </a:extLst>
          </p:cNvPr>
          <p:cNvSpPr>
            <a:spLocks noGrp="1"/>
          </p:cNvSpPr>
          <p:nvPr>
            <p:ph type="body" sz="quarter" idx="13"/>
          </p:nvPr>
        </p:nvSpPr>
        <p:spPr>
          <a:xfrm>
            <a:off x="121156" y="796395"/>
            <a:ext cx="8635669" cy="3693894"/>
          </a:xfrm>
        </p:spPr>
        <p:txBody>
          <a:bodyPr/>
          <a:lstStyle/>
          <a:p>
            <a:pPr marL="135449" lvl="0" indent="0">
              <a:spcBef>
                <a:spcPts val="0"/>
              </a:spcBef>
              <a:spcAft>
                <a:spcPts val="0"/>
              </a:spcAft>
              <a:buNone/>
            </a:pPr>
            <a:r>
              <a:rPr lang="en-US" b="1" kern="1200">
                <a:solidFill>
                  <a:schemeClr val="tx2"/>
                </a:solidFill>
                <a:latin typeface="+mn-lt"/>
                <a:cs typeface="+mn-cs"/>
              </a:rPr>
              <a:t>Key Takeaways</a:t>
            </a:r>
          </a:p>
        </p:txBody>
      </p:sp>
      <p:sp>
        <p:nvSpPr>
          <p:cNvPr id="5" name="Textfeld 4">
            <a:extLst>
              <a:ext uri="{FF2B5EF4-FFF2-40B4-BE49-F238E27FC236}">
                <a16:creationId xmlns:a16="http://schemas.microsoft.com/office/drawing/2014/main" id="{6B57FF5C-17A2-D38C-4455-38B5E7B79525}"/>
              </a:ext>
            </a:extLst>
          </p:cNvPr>
          <p:cNvSpPr txBox="1"/>
          <p:nvPr/>
        </p:nvSpPr>
        <p:spPr>
          <a:xfrm>
            <a:off x="2566907" y="4624172"/>
            <a:ext cx="4438219" cy="338554"/>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srgbClr val="003C7D"/>
                </a:solidFill>
                <a:effectLst/>
                <a:uLnTx/>
                <a:uFillTx/>
                <a:latin typeface="Arial"/>
                <a:cs typeface="Arial"/>
              </a:rPr>
              <a:t>Report IEA-PVPS T13-32:2025, </a:t>
            </a:r>
            <a:r>
              <a:rPr lang="en-US" sz="1600" kern="0">
                <a:solidFill>
                  <a:srgbClr val="003C7D"/>
                </a:solidFill>
                <a:latin typeface="Arial"/>
                <a:cs typeface="Arial"/>
              </a:rPr>
              <a:t>June</a:t>
            </a:r>
            <a:r>
              <a:rPr kumimoji="0" lang="en-US" sz="1600" b="0" i="0" u="none" strike="noStrike" kern="0" cap="none" spc="0" normalizeH="0" baseline="0" noProof="0">
                <a:ln>
                  <a:noFill/>
                </a:ln>
                <a:solidFill>
                  <a:srgbClr val="003C7D"/>
                </a:solidFill>
                <a:effectLst/>
                <a:uLnTx/>
                <a:uFillTx/>
                <a:latin typeface="Arial"/>
                <a:cs typeface="Arial"/>
              </a:rPr>
              <a:t> 2025</a:t>
            </a:r>
          </a:p>
        </p:txBody>
      </p:sp>
      <p:sp>
        <p:nvSpPr>
          <p:cNvPr id="7" name="Segnaposto testo 1">
            <a:extLst>
              <a:ext uri="{FF2B5EF4-FFF2-40B4-BE49-F238E27FC236}">
                <a16:creationId xmlns:a16="http://schemas.microsoft.com/office/drawing/2014/main" id="{A7558B25-E73E-6955-AEA3-EDDCD05F7AEE}"/>
              </a:ext>
            </a:extLst>
          </p:cNvPr>
          <p:cNvSpPr txBox="1">
            <a:spLocks/>
          </p:cNvSpPr>
          <p:nvPr/>
        </p:nvSpPr>
        <p:spPr bwMode="auto">
          <a:xfrm>
            <a:off x="258385" y="246946"/>
            <a:ext cx="7695743" cy="508439"/>
          </a:xfrm>
          <a:prstGeom prst="rect">
            <a:avLst/>
          </a:prstGeom>
        </p:spPr>
        <p:txBody>
          <a:bodyPr lIns="0">
            <a:noAutofit/>
          </a:bodyPr>
          <a:lstStyle>
            <a:lvl1pPr marL="0" indent="0" algn="l" defTabSz="685749">
              <a:spcBef>
                <a:spcPts val="1650"/>
              </a:spcBef>
              <a:buClr>
                <a:schemeClr val="bg1">
                  <a:lumMod val="65000"/>
                </a:schemeClr>
              </a:buClr>
              <a:buSzPct val="100000"/>
              <a:buFont typeface="Calibri"/>
              <a:buNone/>
              <a:defRPr lang="en-US" sz="2400" b="1">
                <a:solidFill>
                  <a:srgbClr val="F4821F"/>
                </a:solidFill>
                <a:latin typeface="Arial"/>
                <a:ea typeface="+mj-ea"/>
                <a:cs typeface="Arial"/>
              </a:defRPr>
            </a:lvl1pPr>
            <a:lvl2pPr marL="404970" indent="-134991" algn="l" defTabSz="685749">
              <a:spcBef>
                <a:spcPts val="375"/>
              </a:spcBef>
              <a:buClr>
                <a:schemeClr val="bg1">
                  <a:lumMod val="65000"/>
                </a:schemeClr>
              </a:buClr>
              <a:buSzPct val="100000"/>
              <a:buFont typeface="Segoe UI"/>
              <a:buChar char="-"/>
              <a:defRPr sz="1200">
                <a:solidFill>
                  <a:schemeClr val="tx1"/>
                </a:solidFill>
                <a:latin typeface="+mn-lt"/>
                <a:ea typeface="+mn-ea"/>
                <a:cs typeface="+mn-cs"/>
              </a:defRPr>
            </a:lvl2pPr>
            <a:lvl3pPr marL="566958" indent="-134991" algn="l" defTabSz="685749">
              <a:spcBef>
                <a:spcPts val="375"/>
              </a:spcBef>
              <a:buClr>
                <a:schemeClr val="bg1">
                  <a:lumMod val="75000"/>
                </a:schemeClr>
              </a:buClr>
              <a:buFont typeface="Segoe UI"/>
              <a:buChar char="-"/>
              <a:defRPr sz="1050">
                <a:solidFill>
                  <a:schemeClr val="tx1"/>
                </a:solidFill>
                <a:latin typeface="+mn-lt"/>
                <a:ea typeface="+mn-ea"/>
                <a:cs typeface="+mn-cs"/>
              </a:defRPr>
            </a:lvl3pPr>
            <a:lvl4pPr marL="1200060" indent="-171438" algn="l" defTabSz="685749">
              <a:spcBef>
                <a:spcPts val="0"/>
              </a:spcBef>
              <a:buFont typeface="Arial"/>
              <a:buChar char="∙"/>
              <a:defRPr sz="900">
                <a:solidFill>
                  <a:schemeClr val="tx1"/>
                </a:solidFill>
                <a:latin typeface="+mn-lt"/>
                <a:ea typeface="+mn-ea"/>
                <a:cs typeface="+mn-cs"/>
              </a:defRPr>
            </a:lvl4pPr>
            <a:lvl5pPr marL="1542935" indent="-171438" algn="l" defTabSz="685749">
              <a:spcBef>
                <a:spcPts val="0"/>
              </a:spcBef>
              <a:buFont typeface="Arial"/>
              <a:buChar char="▫"/>
              <a:defRPr sz="900">
                <a:solidFill>
                  <a:schemeClr val="tx1"/>
                </a:solidFill>
                <a:latin typeface="+mn-lt"/>
                <a:ea typeface="+mn-ea"/>
                <a:cs typeface="+mn-cs"/>
              </a:defRPr>
            </a:lvl5pPr>
            <a:lvl6pPr marL="1885809" indent="-171438" algn="l" defTabSz="685749">
              <a:spcBef>
                <a:spcPts val="0"/>
              </a:spcBef>
              <a:buFont typeface="Arial"/>
              <a:buChar char="•"/>
              <a:defRPr sz="1500">
                <a:solidFill>
                  <a:schemeClr val="tx1"/>
                </a:solidFill>
                <a:latin typeface="+mn-lt"/>
                <a:ea typeface="+mn-ea"/>
                <a:cs typeface="+mn-cs"/>
              </a:defRPr>
            </a:lvl6pPr>
            <a:lvl7pPr marL="2228684" indent="-171438" algn="l" defTabSz="685749">
              <a:spcBef>
                <a:spcPts val="0"/>
              </a:spcBef>
              <a:buFont typeface="Arial"/>
              <a:buChar char="•"/>
              <a:defRPr sz="1500">
                <a:solidFill>
                  <a:schemeClr val="tx1"/>
                </a:solidFill>
                <a:latin typeface="+mn-lt"/>
                <a:ea typeface="+mn-ea"/>
                <a:cs typeface="+mn-cs"/>
              </a:defRPr>
            </a:lvl7pPr>
            <a:lvl8pPr marL="2571557" indent="-171438" algn="l" defTabSz="685749">
              <a:spcBef>
                <a:spcPts val="0"/>
              </a:spcBef>
              <a:buFont typeface="Arial"/>
              <a:buChar char="•"/>
              <a:defRPr sz="1500">
                <a:solidFill>
                  <a:schemeClr val="tx1"/>
                </a:solidFill>
                <a:latin typeface="+mn-lt"/>
                <a:ea typeface="+mn-ea"/>
                <a:cs typeface="+mn-cs"/>
              </a:defRPr>
            </a:lvl8pPr>
            <a:lvl9pPr marL="2914433" indent="-171438" algn="l" defTabSz="685749">
              <a:spcBef>
                <a:spcPts val="0"/>
              </a:spcBef>
              <a:buFont typeface="Arial"/>
              <a:buChar char="•"/>
              <a:defRPr sz="1500">
                <a:solidFill>
                  <a:schemeClr val="tx1"/>
                </a:solidFill>
                <a:latin typeface="+mn-lt"/>
                <a:ea typeface="+mn-ea"/>
                <a:cs typeface="+mn-cs"/>
              </a:defRPr>
            </a:lvl9pPr>
          </a:lstStyle>
          <a:p>
            <a:r>
              <a:rPr lang="en-US" sz="2000" err="1"/>
              <a:t>Optimisation</a:t>
            </a:r>
            <a:r>
              <a:rPr lang="en-US" sz="2000"/>
              <a:t> of Photovoltaic Systems for Different Climates</a:t>
            </a:r>
          </a:p>
        </p:txBody>
      </p:sp>
      <p:sp>
        <p:nvSpPr>
          <p:cNvPr id="2" name="Espace réservé du texte 2">
            <a:extLst>
              <a:ext uri="{FF2B5EF4-FFF2-40B4-BE49-F238E27FC236}">
                <a16:creationId xmlns:a16="http://schemas.microsoft.com/office/drawing/2014/main" id="{1E28281F-CC26-DA7F-3D66-95CDB85213B4}"/>
              </a:ext>
            </a:extLst>
          </p:cNvPr>
          <p:cNvSpPr txBox="1">
            <a:spLocks/>
          </p:cNvSpPr>
          <p:nvPr/>
        </p:nvSpPr>
        <p:spPr bwMode="auto">
          <a:xfrm>
            <a:off x="277307" y="1121569"/>
            <a:ext cx="8416638" cy="3261560"/>
          </a:xfrm>
          <a:prstGeom prst="rect">
            <a:avLst/>
          </a:prstGeom>
        </p:spPr>
        <p:txBody>
          <a:bodyPr lIns="0"/>
          <a:lstStyle>
            <a:lvl1pPr marL="269981" indent="-134532" algn="l" defTabSz="685749">
              <a:spcBef>
                <a:spcPts val="600"/>
              </a:spcBef>
              <a:spcAft>
                <a:spcPts val="600"/>
              </a:spcAft>
              <a:buClr>
                <a:srgbClr val="003C7D"/>
              </a:buClr>
              <a:buSzPct val="100000"/>
              <a:buFont typeface="Arial"/>
              <a:buChar char="•"/>
              <a:defRPr sz="1800">
                <a:solidFill>
                  <a:srgbClr val="003C7D"/>
                </a:solidFill>
                <a:latin typeface="Arial"/>
                <a:ea typeface="+mn-ea"/>
                <a:cs typeface="Arial"/>
              </a:defRPr>
            </a:lvl1pPr>
            <a:lvl2pPr marL="404970" indent="-134991" algn="l" defTabSz="685749">
              <a:spcBef>
                <a:spcPts val="600"/>
              </a:spcBef>
              <a:spcAft>
                <a:spcPts val="600"/>
              </a:spcAft>
              <a:buClr>
                <a:srgbClr val="003C7D"/>
              </a:buClr>
              <a:buSzPct val="100000"/>
              <a:buFont typeface="Arial"/>
              <a:buChar char="•"/>
              <a:defRPr sz="1700">
                <a:solidFill>
                  <a:srgbClr val="003C7D"/>
                </a:solidFill>
                <a:latin typeface="Arial"/>
                <a:ea typeface="+mn-ea"/>
                <a:cs typeface="Arial"/>
              </a:defRPr>
            </a:lvl2pPr>
            <a:lvl3pPr marL="539314" indent="-134532" algn="l" defTabSz="685749">
              <a:spcBef>
                <a:spcPts val="300"/>
              </a:spcBef>
              <a:spcAft>
                <a:spcPts val="300"/>
              </a:spcAft>
              <a:buClr>
                <a:srgbClr val="003C7D"/>
              </a:buClr>
              <a:buFont typeface="Arial"/>
              <a:buChar char="•"/>
              <a:defRPr sz="1600">
                <a:solidFill>
                  <a:srgbClr val="003C7D"/>
                </a:solidFill>
                <a:latin typeface="Arial"/>
                <a:ea typeface="+mn-ea"/>
                <a:cs typeface="Arial"/>
              </a:defRPr>
            </a:lvl3pPr>
            <a:lvl4pPr marL="675034" indent="-135722" algn="l" defTabSz="685749">
              <a:spcBef>
                <a:spcPts val="300"/>
              </a:spcBef>
              <a:spcAft>
                <a:spcPts val="300"/>
              </a:spcAft>
              <a:buClr>
                <a:srgbClr val="003C7D"/>
              </a:buClr>
              <a:buFont typeface="Arial"/>
              <a:buChar char="•"/>
              <a:defRPr sz="1600">
                <a:solidFill>
                  <a:srgbClr val="003C7D"/>
                </a:solidFill>
                <a:latin typeface="Arial"/>
                <a:ea typeface="+mn-ea"/>
                <a:cs typeface="Arial"/>
              </a:defRPr>
            </a:lvl4pPr>
            <a:lvl5pPr marL="809940" indent="-134991" algn="l" defTabSz="685749">
              <a:spcBef>
                <a:spcPts val="300"/>
              </a:spcBef>
              <a:spcAft>
                <a:spcPts val="300"/>
              </a:spcAft>
              <a:buClr>
                <a:srgbClr val="003C7D"/>
              </a:buClr>
              <a:buFont typeface="Arial"/>
              <a:buChar char="•"/>
              <a:defRPr sz="1600">
                <a:solidFill>
                  <a:srgbClr val="003C7D"/>
                </a:solidFill>
                <a:latin typeface="Arial"/>
                <a:ea typeface="+mn-ea"/>
                <a:cs typeface="Arial"/>
              </a:defRPr>
            </a:lvl5pPr>
            <a:lvl6pPr marL="1885809" indent="-171438" algn="l" defTabSz="685749">
              <a:spcBef>
                <a:spcPts val="0"/>
              </a:spcBef>
              <a:buFont typeface="Arial"/>
              <a:buChar char="•"/>
              <a:defRPr sz="1500">
                <a:solidFill>
                  <a:schemeClr val="tx1"/>
                </a:solidFill>
                <a:latin typeface="+mn-lt"/>
                <a:ea typeface="+mn-ea"/>
                <a:cs typeface="+mn-cs"/>
              </a:defRPr>
            </a:lvl6pPr>
            <a:lvl7pPr marL="2228684" indent="-171438" algn="l" defTabSz="685749">
              <a:spcBef>
                <a:spcPts val="0"/>
              </a:spcBef>
              <a:buFont typeface="Arial"/>
              <a:buChar char="•"/>
              <a:defRPr sz="1500">
                <a:solidFill>
                  <a:schemeClr val="tx1"/>
                </a:solidFill>
                <a:latin typeface="+mn-lt"/>
                <a:ea typeface="+mn-ea"/>
                <a:cs typeface="+mn-cs"/>
              </a:defRPr>
            </a:lvl7pPr>
            <a:lvl8pPr marL="2571557" indent="-171438" algn="l" defTabSz="685749">
              <a:spcBef>
                <a:spcPts val="0"/>
              </a:spcBef>
              <a:buFont typeface="Arial"/>
              <a:buChar char="•"/>
              <a:defRPr sz="1500">
                <a:solidFill>
                  <a:schemeClr val="tx1"/>
                </a:solidFill>
                <a:latin typeface="+mn-lt"/>
                <a:ea typeface="+mn-ea"/>
                <a:cs typeface="+mn-cs"/>
              </a:defRPr>
            </a:lvl8pPr>
            <a:lvl9pPr marL="2914433" indent="-171438" algn="l" defTabSz="685749">
              <a:spcBef>
                <a:spcPts val="0"/>
              </a:spcBef>
              <a:buFont typeface="Arial"/>
              <a:buChar char="•"/>
              <a:defRPr sz="1500">
                <a:solidFill>
                  <a:schemeClr val="tx1"/>
                </a:solidFill>
                <a:latin typeface="+mn-lt"/>
                <a:ea typeface="+mn-ea"/>
                <a:cs typeface="+mn-cs"/>
              </a:defRPr>
            </a:lvl9pPr>
          </a:lstStyle>
          <a:p>
            <a:pPr>
              <a:defRPr/>
            </a:pPr>
            <a:r>
              <a:rPr lang="en-GB" sz="1400" kern="0"/>
              <a:t>In cases of limited knowledge about site-specific requirements and/or unavailability of climate-specific PV modules, standard products are often deployed. </a:t>
            </a:r>
            <a:r>
              <a:rPr lang="en-US" sz="1400" kern="0"/>
              <a:t>Furthermore, t</a:t>
            </a:r>
            <a:r>
              <a:rPr kumimoji="0" lang="en-US" sz="1400" b="0" i="0" u="none" strike="noStrike" kern="0" cap="none" spc="0" normalizeH="0" baseline="0" noProof="0">
                <a:ln>
                  <a:noFill/>
                </a:ln>
                <a:solidFill>
                  <a:srgbClr val="003C7D"/>
                </a:solidFill>
                <a:effectLst/>
                <a:uLnTx/>
                <a:uFillTx/>
                <a:latin typeface="Arial"/>
                <a:cs typeface="Arial"/>
              </a:rPr>
              <a:t>he push for cheaper modules has driven the trend toward larger PV modules with thinner glass, </a:t>
            </a:r>
            <a:r>
              <a:rPr kumimoji="0" lang="en-US" sz="1400" b="0" i="0" u="none" strike="noStrike" kern="0" cap="none" spc="0" normalizeH="0" baseline="0" noProof="0" err="1">
                <a:ln>
                  <a:noFill/>
                </a:ln>
                <a:solidFill>
                  <a:srgbClr val="003C7D"/>
                </a:solidFill>
                <a:effectLst/>
                <a:uLnTx/>
                <a:uFillTx/>
                <a:latin typeface="Arial"/>
                <a:cs typeface="Arial"/>
              </a:rPr>
              <a:t>chea</a:t>
            </a:r>
            <a:r>
              <a:rPr lang="en-US" sz="1400" kern="0"/>
              <a:t>per encapsulants and </a:t>
            </a:r>
            <a:r>
              <a:rPr lang="en-US" sz="1400" kern="0" err="1"/>
              <a:t>backsheets</a:t>
            </a:r>
            <a:r>
              <a:rPr lang="en-US" sz="1400" kern="0"/>
              <a:t>, and reduced frame thickness, which are nowadays increasing the </a:t>
            </a:r>
            <a:r>
              <a:rPr kumimoji="0" lang="en-US" sz="1400" b="0" i="0" u="none" strike="noStrike" kern="0" cap="none" spc="0" normalizeH="0" baseline="0" noProof="0">
                <a:ln>
                  <a:noFill/>
                </a:ln>
                <a:solidFill>
                  <a:srgbClr val="003C7D"/>
                </a:solidFill>
                <a:effectLst/>
                <a:uLnTx/>
                <a:uFillTx/>
                <a:latin typeface="Arial"/>
                <a:cs typeface="Arial"/>
              </a:rPr>
              <a:t>degradation and failure rates in harsh environments. </a:t>
            </a:r>
          </a:p>
          <a:p>
            <a:pPr marL="269981" marR="0" lvl="0" indent="-134532" algn="l" defTabSz="685749" eaLnBrk="1" fontAlgn="auto" latinLnBrk="0" hangingPunct="1">
              <a:lnSpc>
                <a:spcPct val="100000"/>
              </a:lnSpc>
              <a:spcBef>
                <a:spcPts val="600"/>
              </a:spcBef>
              <a:spcAft>
                <a:spcPts val="600"/>
              </a:spcAft>
              <a:buClr>
                <a:srgbClr val="003C7D"/>
              </a:buClr>
              <a:buSzPct val="100000"/>
              <a:buFont typeface="Arial"/>
              <a:buChar char="•"/>
              <a:tabLst/>
              <a:defRPr/>
            </a:pPr>
            <a:r>
              <a:rPr lang="en-US" sz="1400"/>
              <a:t>Reinforced front glass, improved frame geometries, micro-crack-resistant interconnections, and advanced encapsulants like POE or silicone enhance durability in harsh conditions. Special coatings for soiling, heat, snow, or corrosion are being explored but further studies are needed to confirm their longevity and cost-effectiveness.</a:t>
            </a:r>
            <a:endParaRPr kumimoji="0" lang="en-US" sz="1400" b="0" i="0" u="none" strike="noStrike" kern="0" cap="none" spc="0" normalizeH="0" baseline="0" noProof="0">
              <a:ln>
                <a:noFill/>
              </a:ln>
              <a:solidFill>
                <a:srgbClr val="003C7D"/>
              </a:solidFill>
              <a:effectLst/>
              <a:uLnTx/>
              <a:uFillTx/>
              <a:latin typeface="Arial"/>
              <a:cs typeface="Arial"/>
            </a:endParaRPr>
          </a:p>
          <a:p>
            <a:pPr marL="269981" marR="0" lvl="0" indent="-134532" algn="l" defTabSz="685749" eaLnBrk="1" fontAlgn="auto" latinLnBrk="0" hangingPunct="1">
              <a:lnSpc>
                <a:spcPct val="100000"/>
              </a:lnSpc>
              <a:spcBef>
                <a:spcPts val="600"/>
              </a:spcBef>
              <a:spcAft>
                <a:spcPts val="600"/>
              </a:spcAft>
              <a:buClr>
                <a:srgbClr val="003C7D"/>
              </a:buClr>
              <a:buSzPct val="100000"/>
              <a:buFont typeface="Arial"/>
              <a:buChar char="•"/>
              <a:tabLst/>
              <a:defRPr/>
            </a:pPr>
            <a:r>
              <a:rPr kumimoji="0" lang="en-US" sz="1400" b="0" i="0" u="none" strike="noStrike" kern="0" cap="none" spc="0" normalizeH="0" baseline="0" noProof="0">
                <a:ln>
                  <a:noFill/>
                </a:ln>
                <a:solidFill>
                  <a:srgbClr val="003C7D"/>
                </a:solidFill>
                <a:effectLst/>
                <a:uLnTx/>
                <a:uFillTx/>
                <a:latin typeface="Arial"/>
                <a:cs typeface="Arial"/>
              </a:rPr>
              <a:t>Very often, mitigation measures aimed at addressing one issue can inadvertently exacerbate another, making it essential to conduct thorough testing or gain a deeper understanding of actual load conditions to identify the most effective solution.</a:t>
            </a:r>
            <a:r>
              <a:rPr lang="en-US" sz="1400" kern="0"/>
              <a:t> </a:t>
            </a:r>
          </a:p>
          <a:p>
            <a:pPr marL="269981" marR="0" lvl="0" indent="-134532" algn="l" defTabSz="685749" eaLnBrk="1" fontAlgn="auto" latinLnBrk="0" hangingPunct="1">
              <a:lnSpc>
                <a:spcPct val="100000"/>
              </a:lnSpc>
              <a:spcBef>
                <a:spcPts val="600"/>
              </a:spcBef>
              <a:spcAft>
                <a:spcPts val="600"/>
              </a:spcAft>
              <a:buClr>
                <a:srgbClr val="003C7D"/>
              </a:buClr>
              <a:buSzPct val="100000"/>
              <a:buFont typeface="Arial"/>
              <a:buChar char="•"/>
              <a:tabLst/>
              <a:defRPr/>
            </a:pPr>
            <a:r>
              <a:rPr kumimoji="0" lang="en-US" sz="1400" b="0" i="0" u="none" strike="noStrike" kern="0" cap="none" spc="0" normalizeH="0" baseline="0" noProof="0">
                <a:ln>
                  <a:noFill/>
                </a:ln>
                <a:solidFill>
                  <a:srgbClr val="003C7D"/>
                </a:solidFill>
                <a:effectLst/>
                <a:uLnTx/>
                <a:uFillTx/>
                <a:latin typeface="Arial"/>
                <a:cs typeface="Arial"/>
              </a:rPr>
              <a:t>Experience with climate-</a:t>
            </a:r>
            <a:r>
              <a:rPr kumimoji="0" lang="en-US" sz="1400" b="0" i="0" u="none" strike="noStrike" kern="0" cap="none" spc="0" normalizeH="0" baseline="0" noProof="0" err="1">
                <a:ln>
                  <a:noFill/>
                </a:ln>
                <a:solidFill>
                  <a:srgbClr val="003C7D"/>
                </a:solidFill>
                <a:effectLst/>
                <a:uLnTx/>
                <a:uFillTx/>
                <a:latin typeface="Arial"/>
                <a:cs typeface="Arial"/>
              </a:rPr>
              <a:t>optimised</a:t>
            </a:r>
            <a:r>
              <a:rPr kumimoji="0" lang="en-US" sz="1400" b="0" i="0" u="none" strike="noStrike" kern="0" cap="none" spc="0" normalizeH="0" baseline="0" noProof="0">
                <a:ln>
                  <a:noFill/>
                </a:ln>
                <a:solidFill>
                  <a:srgbClr val="003C7D"/>
                </a:solidFill>
                <a:effectLst/>
                <a:uLnTx/>
                <a:uFillTx/>
                <a:latin typeface="Arial"/>
                <a:cs typeface="Arial"/>
              </a:rPr>
              <a:t> PV modules is still limited, requiring more field data and lessons learned to be exchanged within the PV community.</a:t>
            </a:r>
          </a:p>
        </p:txBody>
      </p:sp>
    </p:spTree>
    <p:extLst>
      <p:ext uri="{BB962C8B-B14F-4D97-AF65-F5344CB8AC3E}">
        <p14:creationId xmlns:p14="http://schemas.microsoft.com/office/powerpoint/2010/main" val="2289455299"/>
      </p:ext>
    </p:extLst>
  </p:cSld>
  <p:clrMapOvr>
    <a:masterClrMapping/>
  </p:clrMapOvr>
</p:sld>
</file>

<file path=ppt/theme/theme1.xml><?xml version="1.0" encoding="utf-8"?>
<a:theme xmlns:a="http://schemas.openxmlformats.org/drawingml/2006/main" name="GB - New branding v5 (2)">
  <a:themeElements>
    <a:clrScheme name="Custom 1">
      <a:dk1>
        <a:srgbClr val="F4821F"/>
      </a:dk1>
      <a:lt1>
        <a:sysClr val="window" lastClr="FFFFFF"/>
      </a:lt1>
      <a:dk2>
        <a:srgbClr val="10307D"/>
      </a:dk2>
      <a:lt2>
        <a:srgbClr val="FFFFFF"/>
      </a:lt2>
      <a:accent1>
        <a:srgbClr val="10307D"/>
      </a:accent1>
      <a:accent2>
        <a:srgbClr val="10307D"/>
      </a:accent2>
      <a:accent3>
        <a:srgbClr val="F4821F"/>
      </a:accent3>
      <a:accent4>
        <a:srgbClr val="F4821F"/>
      </a:accent4>
      <a:accent5>
        <a:srgbClr val="10307D"/>
      </a:accent5>
      <a:accent6>
        <a:srgbClr val="10307D"/>
      </a:accent6>
      <a:hlink>
        <a:srgbClr val="F4821F"/>
      </a:hlink>
      <a:folHlink>
        <a:srgbClr val="F4821F"/>
      </a:folHlink>
    </a:clrScheme>
    <a:fontScheme name="IEA template">
      <a:majorFont>
        <a:latin typeface="Century Gothic"/>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lumMod val="95000"/>
          </a:schemeClr>
        </a:solidFill>
        <a:ln>
          <a:noFill/>
        </a:ln>
      </a:spPr>
      <a:bodyPr rtlCol="0" anchor="ctr"/>
      <a:lstStyle>
        <a:defPPr algn="ctr">
          <a:defRPr sz="1200">
            <a:latin typeface="Segoe UI" panose="020B0502040204020203" pitchFamily="34" charset="0"/>
            <a:cs typeface="Segoe UI" panose="020B0502040204020203" pitchFamily="34"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4" id="{F39241C8-7B32-6A43-B0A8-3CE245A73584}" vid="{7F805EB4-DE15-E642-859E-CC7D6EBEE15B}"/>
    </a:ext>
  </a:extLst>
</a:theme>
</file>

<file path=ppt/theme/theme2.xml><?xml version="1.0" encoding="utf-8"?>
<a:theme xmlns:a="http://schemas.openxmlformats.org/drawingml/2006/main" name="1_GB - New branding v5 (2)">
  <a:themeElements>
    <a:clrScheme name="Custom 1">
      <a:dk1>
        <a:srgbClr val="F4821F"/>
      </a:dk1>
      <a:lt1>
        <a:sysClr val="window" lastClr="FFFFFF"/>
      </a:lt1>
      <a:dk2>
        <a:srgbClr val="10307D"/>
      </a:dk2>
      <a:lt2>
        <a:srgbClr val="FFFFFF"/>
      </a:lt2>
      <a:accent1>
        <a:srgbClr val="10307D"/>
      </a:accent1>
      <a:accent2>
        <a:srgbClr val="10307D"/>
      </a:accent2>
      <a:accent3>
        <a:srgbClr val="F4821F"/>
      </a:accent3>
      <a:accent4>
        <a:srgbClr val="F4821F"/>
      </a:accent4>
      <a:accent5>
        <a:srgbClr val="10307D"/>
      </a:accent5>
      <a:accent6>
        <a:srgbClr val="10307D"/>
      </a:accent6>
      <a:hlink>
        <a:srgbClr val="F4821F"/>
      </a:hlink>
      <a:folHlink>
        <a:srgbClr val="F4821F"/>
      </a:folHlink>
    </a:clrScheme>
    <a:fontScheme name="IEA template">
      <a:majorFont>
        <a:latin typeface="Century Gothic"/>
        <a:ea typeface="Arial"/>
        <a:cs typeface="Arial"/>
      </a:majorFont>
      <a:minorFont>
        <a:latin typeface="Segoe UI"/>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spDef>
      <a:spPr bwMode="auto">
        <a:prstGeom prst="rect">
          <a:avLst/>
        </a:prstGeom>
        <a:solidFill>
          <a:schemeClr val="bg2">
            <a:lumMod val="95000"/>
          </a:schemeClr>
        </a:solidFill>
        <a:ln>
          <a:noFill/>
        </a:ln>
      </a:spPr>
      <a:body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83a6927-6998-4ff6-93f9-472b5ddef582">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19D5CB6F85F73647953D1642A5D820CC" ma:contentTypeVersion="12" ma:contentTypeDescription="Ein neues Dokument erstellen." ma:contentTypeScope="" ma:versionID="f6bc098c7fafd3476a3da58b9491ccf5">
  <xsd:schema xmlns:xsd="http://www.w3.org/2001/XMLSchema" xmlns:xs="http://www.w3.org/2001/XMLSchema" xmlns:p="http://schemas.microsoft.com/office/2006/metadata/properties" xmlns:ns2="983a6927-6998-4ff6-93f9-472b5ddef582" targetNamespace="http://schemas.microsoft.com/office/2006/metadata/properties" ma:root="true" ma:fieldsID="941419a7b3d56b6483c1a37dc7ad5f72" ns2:_="">
    <xsd:import namespace="983a6927-6998-4ff6-93f9-472b5ddef58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3a6927-6998-4ff6-93f9-472b5ddef58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Bildmarkierungen" ma:readOnly="false" ma:fieldId="{5cf76f15-5ced-4ddc-b409-7134ff3c332f}" ma:taxonomyMulti="true" ma:sspId="6eb20c4f-c5c2-492b-9954-d638c64bfe97"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dexed="true"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27FD505-DBDB-4AB0-BFDC-027F98D2A72C}">
  <ds:schemaRefs>
    <ds:schemaRef ds:uri="8a95e9d8-7e96-4a26-bb09-e8e0ff8b7a08"/>
    <ds:schemaRef ds:uri="bb3c1d79-18c6-4632-a437-906b397dca2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983a6927-6998-4ff6-93f9-472b5ddef582"/>
  </ds:schemaRefs>
</ds:datastoreItem>
</file>

<file path=customXml/itemProps2.xml><?xml version="1.0" encoding="utf-8"?>
<ds:datastoreItem xmlns:ds="http://schemas.openxmlformats.org/officeDocument/2006/customXml" ds:itemID="{091C40E3-5CDB-4ACB-AE8B-3872BCE09F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3a6927-6998-4ff6-93f9-472b5ddef58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A56E8DF-2419-40F3-81F8-DB83427705A6}">
  <ds:schemaRefs>
    <ds:schemaRef ds:uri="http://schemas.microsoft.com/sharepoint/v3/contenttype/forms"/>
  </ds:schemaRefs>
</ds:datastoreItem>
</file>

<file path=docMetadata/LabelInfo.xml><?xml version="1.0" encoding="utf-8"?>
<clbl:labelList xmlns:clbl="http://schemas.microsoft.com/office/2020/mipLabelMetadata">
  <clbl:label id="{219619fd-75dc-48cb-820d-8f683a95dd8b}" enabled="1" method="Privileged" siteId="{05c95b33-90ca-49d5-b644-288b930b912b}" removed="0"/>
  <clbl:label id="{832538a4-939e-4f12-952e-e33cf9e5689d}" enabled="0" method="" siteId="{832538a4-939e-4f12-952e-e33cf9e5689d}" removed="1"/>
</clbl:labelList>
</file>

<file path=docProps/app.xml><?xml version="1.0" encoding="utf-8"?>
<Properties xmlns="http://schemas.openxmlformats.org/officeDocument/2006/extended-properties" xmlns:vt="http://schemas.openxmlformats.org/officeDocument/2006/docPropsVTypes">
  <Template/>
  <TotalTime>0</TotalTime>
  <Words>817</Words>
  <Application>Microsoft Office PowerPoint</Application>
  <PresentationFormat>Bildschirmpräsentation (16:9)</PresentationFormat>
  <Paragraphs>74</Paragraphs>
  <Slides>7</Slides>
  <Notes>6</Notes>
  <HiddenSlides>0</HiddenSlides>
  <MMClips>0</MMClips>
  <ScaleCrop>false</ScaleCrop>
  <HeadingPairs>
    <vt:vector size="6" baseType="variant">
      <vt:variant>
        <vt:lpstr>Verwendete Schriftarten</vt:lpstr>
      </vt:variant>
      <vt:variant>
        <vt:i4>4</vt:i4>
      </vt:variant>
      <vt:variant>
        <vt:lpstr>Design</vt:lpstr>
      </vt:variant>
      <vt:variant>
        <vt:i4>2</vt:i4>
      </vt:variant>
      <vt:variant>
        <vt:lpstr>Folientitel</vt:lpstr>
      </vt:variant>
      <vt:variant>
        <vt:i4>7</vt:i4>
      </vt:variant>
    </vt:vector>
  </HeadingPairs>
  <TitlesOfParts>
    <vt:vector size="13" baseType="lpstr">
      <vt:lpstr>Arial Nova</vt:lpstr>
      <vt:lpstr>Arial</vt:lpstr>
      <vt:lpstr>Calibri</vt:lpstr>
      <vt:lpstr>Segoe UI</vt:lpstr>
      <vt:lpstr>GB - New branding v5 (2)</vt:lpstr>
      <vt:lpstr>1_GB - New branding v5 (2)</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OLC</dc:creator>
  <cp:lastModifiedBy>Jahn, Ulrike</cp:lastModifiedBy>
  <cp:revision>6</cp:revision>
  <cp:lastPrinted>2017-08-30T14:17:09Z</cp:lastPrinted>
  <dcterms:created xsi:type="dcterms:W3CDTF">2019-06-05T15:43:42Z</dcterms:created>
  <dcterms:modified xsi:type="dcterms:W3CDTF">2025-06-28T17:21:03Z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1000</vt:r8>
  </property>
  <property fmtid="{D5CDD505-2E9C-101B-9397-08002B2CF9AE}" pid="3" name="MediaServiceImageTags">
    <vt:lpwstr/>
  </property>
  <property fmtid="{D5CDD505-2E9C-101B-9397-08002B2CF9AE}" pid="4" name="ContentTypeId">
    <vt:lpwstr>0x01010019D5CB6F85F73647953D1642A5D820CC</vt:lpwstr>
  </property>
  <property fmtid="{D5CDD505-2E9C-101B-9397-08002B2CF9AE}" pid="5" name="ClassificationContentMarkingHeaderLocations">
    <vt:lpwstr>GB - New branding v5 (2):3\1_GB - New branding v5 (2):3</vt:lpwstr>
  </property>
  <property fmtid="{D5CDD505-2E9C-101B-9397-08002B2CF9AE}" pid="6" name="ClassificationContentMarkingHeaderText">
    <vt:lpwstr>UNCLASSIFIED - NON CLASSIFIÉ</vt:lpwstr>
  </property>
</Properties>
</file>