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  <p:sldMasterId id="2147483709" r:id="rId5"/>
  </p:sldMasterIdLst>
  <p:notesMasterIdLst>
    <p:notesMasterId r:id="rId11"/>
  </p:notesMasterIdLst>
  <p:handoutMasterIdLst>
    <p:handoutMasterId r:id="rId12"/>
  </p:handoutMasterIdLst>
  <p:sldIdLst>
    <p:sldId id="257" r:id="rId6"/>
    <p:sldId id="289" r:id="rId7"/>
    <p:sldId id="293" r:id="rId8"/>
    <p:sldId id="294" r:id="rId9"/>
    <p:sldId id="297" r:id="rId10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7" userDrawn="1">
          <p15:clr>
            <a:srgbClr val="A4A3A4"/>
          </p15:clr>
        </p15:guide>
        <p15:guide id="2" pos="158" userDrawn="1">
          <p15:clr>
            <a:srgbClr val="A4A3A4"/>
          </p15:clr>
        </p15:guide>
        <p15:guide id="3" orient="horz" pos="758" userDrawn="1">
          <p15:clr>
            <a:srgbClr val="A4A3A4"/>
          </p15:clr>
        </p15:guide>
        <p15:guide id="4" orient="horz" pos="667" userDrawn="1">
          <p15:clr>
            <a:srgbClr val="A4A3A4"/>
          </p15:clr>
        </p15:guide>
        <p15:guide id="5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2E2EC0-05F8-2D7D-84B7-A6C9828DFB8E}" name="Friesen Gabriele" initials="GF" userId="S::gabi.friesen@supsi.ch::9a4f62c0-1350-414c-a04a-5c91fa0835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D"/>
    <a:srgbClr val="103D7D"/>
    <a:srgbClr val="DBE2EB"/>
    <a:srgbClr val="376192"/>
    <a:srgbClr val="E0EEF8"/>
    <a:srgbClr val="EDEEF8"/>
    <a:srgbClr val="184481"/>
    <a:srgbClr val="F4821F"/>
    <a:srgbClr val="10307D"/>
    <a:srgbClr val="E88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62175D-5877-4AEA-8B1F-C6FF9380888A}" v="5" dt="2026-01-26T16:35:09.112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117"/>
        <p:guide pos="158"/>
        <p:guide orient="horz" pos="758"/>
        <p:guide orient="horz" pos="667"/>
        <p:guide pos="3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00"/>
        <p:guide orient="horz" pos="310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hn, Ulrike" userId="e755dc28-2a91-4eab-bb26-e943cf0d1d94" providerId="ADAL" clId="{B088861B-BA8E-4E34-AB26-772D83A18EA5}"/>
    <pc:docChg chg="modSld">
      <pc:chgData name="Jahn, Ulrike" userId="e755dc28-2a91-4eab-bb26-e943cf0d1d94" providerId="ADAL" clId="{B088861B-BA8E-4E34-AB26-772D83A18EA5}" dt="2026-01-26T16:35:09.112" v="28" actId="20577"/>
      <pc:docMkLst>
        <pc:docMk/>
      </pc:docMkLst>
      <pc:sldChg chg="modSp mod">
        <pc:chgData name="Jahn, Ulrike" userId="e755dc28-2a91-4eab-bb26-e943cf0d1d94" providerId="ADAL" clId="{B088861B-BA8E-4E34-AB26-772D83A18EA5}" dt="2026-01-26T15:40:11.071" v="11" actId="20577"/>
        <pc:sldMkLst>
          <pc:docMk/>
          <pc:sldMk cId="817572157" sldId="257"/>
        </pc:sldMkLst>
        <pc:spChg chg="mod">
          <ac:chgData name="Jahn, Ulrike" userId="e755dc28-2a91-4eab-bb26-e943cf0d1d94" providerId="ADAL" clId="{B088861B-BA8E-4E34-AB26-772D83A18EA5}" dt="2026-01-26T15:40:11.071" v="11" actId="20577"/>
          <ac:spMkLst>
            <pc:docMk/>
            <pc:sldMk cId="817572157" sldId="257"/>
            <ac:spMk id="17" creationId="{08D567FD-ABEF-4093-94E5-6AB99A8C56A1}"/>
          </ac:spMkLst>
        </pc:spChg>
      </pc:sldChg>
      <pc:sldChg chg="modSp mod">
        <pc:chgData name="Jahn, Ulrike" userId="e755dc28-2a91-4eab-bb26-e943cf0d1d94" providerId="ADAL" clId="{B088861B-BA8E-4E34-AB26-772D83A18EA5}" dt="2026-01-26T15:41:26.305" v="27" actId="20577"/>
        <pc:sldMkLst>
          <pc:docMk/>
          <pc:sldMk cId="3023933273" sldId="289"/>
        </pc:sldMkLst>
        <pc:spChg chg="mod">
          <ac:chgData name="Jahn, Ulrike" userId="e755dc28-2a91-4eab-bb26-e943cf0d1d94" providerId="ADAL" clId="{B088861B-BA8E-4E34-AB26-772D83A18EA5}" dt="2026-01-26T15:41:26.305" v="27" actId="20577"/>
          <ac:spMkLst>
            <pc:docMk/>
            <pc:sldMk cId="3023933273" sldId="289"/>
            <ac:spMk id="7" creationId="{B200F1F4-F9B3-6609-11FB-D63DACE360F1}"/>
          </ac:spMkLst>
        </pc:spChg>
      </pc:sldChg>
      <pc:sldChg chg="modSp mod">
        <pc:chgData name="Jahn, Ulrike" userId="e755dc28-2a91-4eab-bb26-e943cf0d1d94" providerId="ADAL" clId="{B088861B-BA8E-4E34-AB26-772D83A18EA5}" dt="2026-01-26T15:41:22.302" v="25" actId="20577"/>
        <pc:sldMkLst>
          <pc:docMk/>
          <pc:sldMk cId="2112007077" sldId="293"/>
        </pc:sldMkLst>
        <pc:spChg chg="mod">
          <ac:chgData name="Jahn, Ulrike" userId="e755dc28-2a91-4eab-bb26-e943cf0d1d94" providerId="ADAL" clId="{B088861B-BA8E-4E34-AB26-772D83A18EA5}" dt="2026-01-26T15:41:22.302" v="25" actId="20577"/>
          <ac:spMkLst>
            <pc:docMk/>
            <pc:sldMk cId="2112007077" sldId="293"/>
            <ac:spMk id="7" creationId="{D9B1D4F7-966A-C1FE-2299-821713839A10}"/>
          </ac:spMkLst>
        </pc:spChg>
      </pc:sldChg>
      <pc:sldChg chg="modSp mod">
        <pc:chgData name="Jahn, Ulrike" userId="e755dc28-2a91-4eab-bb26-e943cf0d1d94" providerId="ADAL" clId="{B088861B-BA8E-4E34-AB26-772D83A18EA5}" dt="2026-01-26T15:41:18.403" v="23" actId="20577"/>
        <pc:sldMkLst>
          <pc:docMk/>
          <pc:sldMk cId="3261005621" sldId="294"/>
        </pc:sldMkLst>
        <pc:spChg chg="mod">
          <ac:chgData name="Jahn, Ulrike" userId="e755dc28-2a91-4eab-bb26-e943cf0d1d94" providerId="ADAL" clId="{B088861B-BA8E-4E34-AB26-772D83A18EA5}" dt="2026-01-26T15:41:18.403" v="23" actId="20577"/>
          <ac:spMkLst>
            <pc:docMk/>
            <pc:sldMk cId="3261005621" sldId="294"/>
            <ac:spMk id="7" creationId="{FB80B7B4-C618-3189-E677-D47139CB9E2D}"/>
          </ac:spMkLst>
        </pc:spChg>
      </pc:sldChg>
      <pc:sldChg chg="modSp mod">
        <pc:chgData name="Jahn, Ulrike" userId="e755dc28-2a91-4eab-bb26-e943cf0d1d94" providerId="ADAL" clId="{B088861B-BA8E-4E34-AB26-772D83A18EA5}" dt="2026-01-26T16:35:09.112" v="28" actId="20577"/>
        <pc:sldMkLst>
          <pc:docMk/>
          <pc:sldMk cId="2199026210" sldId="297"/>
        </pc:sldMkLst>
        <pc:spChg chg="mod">
          <ac:chgData name="Jahn, Ulrike" userId="e755dc28-2a91-4eab-bb26-e943cf0d1d94" providerId="ADAL" clId="{B088861B-BA8E-4E34-AB26-772D83A18EA5}" dt="2026-01-26T16:35:09.112" v="28" actId="20577"/>
          <ac:spMkLst>
            <pc:docMk/>
            <pc:sldMk cId="2199026210" sldId="297"/>
            <ac:spMk id="3" creationId="{D4EFC1F3-7295-26FB-C722-5D5AFDF2F16D}"/>
          </ac:spMkLst>
        </pc:spChg>
        <pc:spChg chg="mod">
          <ac:chgData name="Jahn, Ulrike" userId="e755dc28-2a91-4eab-bb26-e943cf0d1d94" providerId="ADAL" clId="{B088861B-BA8E-4E34-AB26-772D83A18EA5}" dt="2026-01-26T15:41:13.204" v="21" actId="20577"/>
          <ac:spMkLst>
            <pc:docMk/>
            <pc:sldMk cId="2199026210" sldId="297"/>
            <ac:spMk id="7" creationId="{CDBD63EB-5018-7CBD-9D73-2060017DBDE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32" y="3078039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GB"/>
              <a:t>Title Slide 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374162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>
                <a:solidFill>
                  <a:srgbClr val="003C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 of presenter, affiliation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416966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rgbClr val="003C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Location &amp; date of presentation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0CF8910-3997-4186-A545-A8CE55D63B8A}"/>
              </a:ext>
            </a:extLst>
          </p:cNvPr>
          <p:cNvGrpSpPr/>
          <p:nvPr userDrawn="1"/>
        </p:nvGrpSpPr>
        <p:grpSpPr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E115815-0F41-46F9-BB8D-BD27EDE65B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D94CB0-C6F5-442C-A11F-801B15C89173}"/>
                </a:ext>
              </a:extLst>
            </p:cNvPr>
            <p:cNvSpPr/>
            <p:nvPr userDrawn="1"/>
          </p:nvSpPr>
          <p:spPr>
            <a:xfrm>
              <a:off x="3362325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E591FF45-0F7D-4F07-B6E4-5EA937F398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1714288"/>
            <a:ext cx="2196767" cy="110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3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8" y="218815"/>
            <a:ext cx="7289701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 kern="1200" baseline="0" dirty="0">
                <a:solidFill>
                  <a:srgbClr val="F4821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6446" y="889005"/>
            <a:ext cx="8440119" cy="3682492"/>
          </a:xfrm>
          <a:prstGeom prst="rect">
            <a:avLst/>
          </a:prstGeom>
        </p:spPr>
        <p:txBody>
          <a:bodyPr lIns="0"/>
          <a:lstStyle>
            <a:lvl1pPr marL="269981" indent="-134532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800" baseline="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04970" indent="-134991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7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39314" indent="-13453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75034" indent="-13572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809940" indent="-134991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Content slide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041BF8-9BAF-43B4-B220-52ADAFDF68B7}"/>
              </a:ext>
            </a:extLst>
          </p:cNvPr>
          <p:cNvSpPr txBox="1"/>
          <p:nvPr userDrawn="1"/>
        </p:nvSpPr>
        <p:spPr>
          <a:xfrm rot="16200000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>
                <a:solidFill>
                  <a:srgbClr val="F4821F"/>
                </a:solidFill>
                <a:latin typeface="Arial Nova" panose="020B0504020202020204" pitchFamily="34" charset="0"/>
              </a:rPr>
              <a:t>PVPS</a:t>
            </a:r>
            <a:endParaRPr lang="en-BE" sz="1800" b="1">
              <a:solidFill>
                <a:srgbClr val="F4821F"/>
              </a:solidFill>
              <a:latin typeface="Arial Nova" panose="020B05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DFA058-395C-41E3-81A3-9BF3DDBEB86D}"/>
              </a:ext>
            </a:extLst>
          </p:cNvPr>
          <p:cNvCxnSpPr>
            <a:cxnSpLocks/>
          </p:cNvCxnSpPr>
          <p:nvPr userDrawn="1"/>
        </p:nvCxnSpPr>
        <p:spPr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D17CED54-1D9F-4D17-B816-3FBB5510AC75}"/>
              </a:ext>
            </a:extLst>
          </p:cNvPr>
          <p:cNvSpPr txBox="1"/>
          <p:nvPr userDrawn="1"/>
        </p:nvSpPr>
        <p:spPr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6C6F911-DFDC-4B93-962C-66F0D8D51AD1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A picture containing clock, fence&#10;&#10;Description automatically generated">
            <a:extLst>
              <a:ext uri="{FF2B5EF4-FFF2-40B4-BE49-F238E27FC236}">
                <a16:creationId xmlns:a16="http://schemas.microsoft.com/office/drawing/2014/main" id="{ACD180F0-DF58-4D42-98CD-411CBBA27E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146" userDrawn="1">
          <p15:clr>
            <a:srgbClr val="FBAE40"/>
          </p15:clr>
        </p15:guide>
        <p15:guide id="2" pos="159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3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&amp;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9" y="218815"/>
            <a:ext cx="7123096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 kern="1200" baseline="0" dirty="0">
                <a:solidFill>
                  <a:srgbClr val="F4821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16863" y="4420927"/>
            <a:ext cx="6431743" cy="43476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None/>
              <a:defRPr lang="en-US" sz="1200" b="0" kern="1200" baseline="0" dirty="0">
                <a:solidFill>
                  <a:srgbClr val="003C7D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31" y="728870"/>
            <a:ext cx="8567735" cy="2843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200" kern="1200" dirty="0">
                <a:solidFill>
                  <a:srgbClr val="003C7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44501" y="1075576"/>
            <a:ext cx="7576459" cy="305374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79F1FF97-645E-4048-9065-9182BF663448}"/>
              </a:ext>
            </a:extLst>
          </p:cNvPr>
          <p:cNvSpPr txBox="1"/>
          <p:nvPr userDrawn="1"/>
        </p:nvSpPr>
        <p:spPr>
          <a:xfrm rot="16200000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>
                <a:solidFill>
                  <a:srgbClr val="F4821F"/>
                </a:solidFill>
                <a:latin typeface="Arial Nova" panose="020B0504020202020204" pitchFamily="34" charset="0"/>
              </a:rPr>
              <a:t>PVPS</a:t>
            </a:r>
            <a:endParaRPr lang="en-BE" sz="1800" b="1">
              <a:solidFill>
                <a:srgbClr val="F4821F"/>
              </a:solidFill>
              <a:latin typeface="Arial Nova" panose="020B05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C8A4C11-F344-4FAA-81B6-12046C2A66E7}"/>
              </a:ext>
            </a:extLst>
          </p:cNvPr>
          <p:cNvSpPr txBox="1"/>
          <p:nvPr userDrawn="1"/>
        </p:nvSpPr>
        <p:spPr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6C6F911-DFDC-4B93-962C-66F0D8D51AD1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6CDB6413-C17C-4DB3-8430-8DAFF8093974}"/>
              </a:ext>
            </a:extLst>
          </p:cNvPr>
          <p:cNvCxnSpPr>
            <a:cxnSpLocks/>
          </p:cNvCxnSpPr>
          <p:nvPr userDrawn="1"/>
        </p:nvCxnSpPr>
        <p:spPr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0" descr="A picture containing clock, fence&#10;&#10;Description automatically generated">
            <a:extLst>
              <a:ext uri="{FF2B5EF4-FFF2-40B4-BE49-F238E27FC236}">
                <a16:creationId xmlns:a16="http://schemas.microsoft.com/office/drawing/2014/main" id="{F1276EED-63C0-4779-9B0A-6D56E5AB22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pos="5603" userDrawn="1">
          <p15:clr>
            <a:srgbClr val="FBAE40"/>
          </p15:clr>
        </p15:guide>
        <p15:guide id="3" orient="horz" pos="146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31" y="1700700"/>
            <a:ext cx="8316913" cy="519694"/>
          </a:xfrm>
          <a:prstGeom prst="rect">
            <a:avLst/>
          </a:prstGeom>
        </p:spPr>
        <p:txBody>
          <a:bodyPr lIns="0" anchor="ctr" anchorCtr="1">
            <a:noAutofit/>
          </a:bodyPr>
          <a:lstStyle>
            <a:lvl1pPr marL="0" marR="0" indent="0" algn="ctr" defTabSz="6857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400" b="1" kern="1200" dirty="0">
                <a:solidFill>
                  <a:srgbClr val="F4821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Thank you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32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ctr" defTabSz="685749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Name, Task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602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email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48FBD9B-28A2-42C7-8E45-0732AA2F8749}"/>
              </a:ext>
            </a:extLst>
          </p:cNvPr>
          <p:cNvSpPr txBox="1"/>
          <p:nvPr userDrawn="1"/>
        </p:nvSpPr>
        <p:spPr>
          <a:xfrm>
            <a:off x="112927" y="129637"/>
            <a:ext cx="197394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>
                <a:latin typeface="Arial Nova" panose="020B0504020202020204" pitchFamily="34" charset="0"/>
              </a:rPr>
              <a:t>www.iea-pvps.org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74DEAC-5DC1-4765-8A8E-073D29527C02}"/>
              </a:ext>
            </a:extLst>
          </p:cNvPr>
          <p:cNvGrpSpPr/>
          <p:nvPr userDrawn="1"/>
        </p:nvGrpSpPr>
        <p:grpSpPr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481B272-5B9D-4754-BD11-72667CB3DB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FF1928-C522-45E0-99E5-0999082285CA}"/>
                </a:ext>
              </a:extLst>
            </p:cNvPr>
            <p:cNvSpPr/>
            <p:nvPr userDrawn="1"/>
          </p:nvSpPr>
          <p:spPr>
            <a:xfrm>
              <a:off x="3362325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1201AD07-F73F-4811-ACB6-618B74B00C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325" y="3129176"/>
            <a:ext cx="2196767" cy="110460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Slide_Bott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50832" y="3078038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161987" marR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 lang="en-US" sz="2400" b="1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61987" marR="0" lvl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/>
            </a:pPr>
            <a:r>
              <a:rPr lang="en-GB"/>
              <a:t>Title Slide 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50825" y="374162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7" marR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 lang="en-US" sz="18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1pPr>
          </a:lstStyle>
          <a:p>
            <a:pPr marL="161987" marR="0" lvl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/>
            </a:pPr>
            <a:r>
              <a:rPr lang="en-US"/>
              <a:t>Name of presenter, affiliation</a:t>
            </a:r>
            <a:endParaRPr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250825" y="416966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7" marR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 lang="en-US" sz="18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1pPr>
          </a:lstStyle>
          <a:p>
            <a:pPr marL="161987" marR="0" lvl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/>
            </a:pPr>
            <a:r>
              <a:rPr lang="en-US"/>
              <a:t>Location &amp; date of presentation</a:t>
            </a:r>
            <a:endParaRPr/>
          </a:p>
        </p:txBody>
      </p:sp>
      <p:grpSp>
        <p:nvGrpSpPr>
          <p:cNvPr id="7" name="Group 6"/>
          <p:cNvGrpSpPr/>
          <p:nvPr userDrawn="1"/>
        </p:nvGrpSpPr>
        <p:grpSpPr bwMode="auto"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/>
            <a:stretch/>
          </p:blipFill>
          <p:spPr bwMode="auto"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9" name="Rectangle 9"/>
            <p:cNvSpPr/>
            <p:nvPr userDrawn="1"/>
          </p:nvSpPr>
          <p:spPr bwMode="auto">
            <a:xfrm>
              <a:off x="3362324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 sz="1200">
                <a:latin typeface="Segoe UI"/>
                <a:cs typeface="Segoe UI"/>
              </a:endParaRPr>
            </a:p>
          </p:txBody>
        </p:sp>
      </p:grpSp>
      <p:pic>
        <p:nvPicPr>
          <p:cNvPr id="10" name="Picture 10" descr="A close up of a sign&#10;&#10;Description automatically generated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250825" y="1714288"/>
            <a:ext cx="2196767" cy="110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3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&amp;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50828" y="218815"/>
            <a:ext cx="7289701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>
                <a:solidFill>
                  <a:srgbClr val="F4821F"/>
                </a:solidFill>
                <a:latin typeface="Arial"/>
                <a:ea typeface="+mj-ea"/>
                <a:cs typeface="Arial"/>
              </a:defRPr>
            </a:lvl1pPr>
          </a:lstStyle>
          <a:p>
            <a:pPr lvl="0">
              <a:defRPr/>
            </a:pPr>
            <a:r>
              <a:rPr lang="en-US"/>
              <a:t>Title – one line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526446" y="889005"/>
            <a:ext cx="8440119" cy="3682492"/>
          </a:xfrm>
          <a:prstGeom prst="rect">
            <a:avLst/>
          </a:prstGeom>
        </p:spPr>
        <p:txBody>
          <a:bodyPr lIns="0"/>
          <a:lstStyle>
            <a:lvl1pPr marL="269981" indent="-134532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/>
              <a:buChar char="•"/>
              <a:defRPr sz="1800">
                <a:solidFill>
                  <a:srgbClr val="003C7D"/>
                </a:solidFill>
                <a:latin typeface="Arial"/>
                <a:cs typeface="Arial"/>
              </a:defRPr>
            </a:lvl1pPr>
            <a:lvl2pPr marL="404970" indent="-134991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/>
              <a:buChar char="•"/>
              <a:defRPr sz="1700">
                <a:solidFill>
                  <a:srgbClr val="003C7D"/>
                </a:solidFill>
                <a:latin typeface="Arial"/>
                <a:cs typeface="Arial"/>
              </a:defRPr>
            </a:lvl2pPr>
            <a:lvl3pPr marL="539314" indent="-13453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/>
              <a:buChar char="•"/>
              <a:defRPr sz="1600">
                <a:solidFill>
                  <a:srgbClr val="003C7D"/>
                </a:solidFill>
                <a:latin typeface="Arial"/>
                <a:cs typeface="Arial"/>
              </a:defRPr>
            </a:lvl3pPr>
            <a:lvl4pPr marL="675034" indent="-13572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/>
              <a:buChar char="•"/>
              <a:defRPr sz="1600">
                <a:solidFill>
                  <a:srgbClr val="003C7D"/>
                </a:solidFill>
                <a:latin typeface="Arial"/>
                <a:cs typeface="Arial"/>
              </a:defRPr>
            </a:lvl4pPr>
            <a:lvl5pPr marL="809940" indent="-134991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/>
              <a:buChar char="•"/>
              <a:defRPr sz="1600">
                <a:solidFill>
                  <a:srgbClr val="003C7D"/>
                </a:solidFill>
                <a:latin typeface="Arial"/>
                <a:cs typeface="Arial"/>
              </a:defRPr>
            </a:lvl5pPr>
          </a:lstStyle>
          <a:p>
            <a:pPr lvl="0">
              <a:defRPr/>
            </a:pPr>
            <a:r>
              <a:rPr lang="en-US"/>
              <a:t>Content slide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TextBox 5"/>
          <p:cNvSpPr>
            <a:spLocks noAdjustHandles="1"/>
          </p:cNvSpPr>
          <p:nvPr userDrawn="1"/>
        </p:nvSpPr>
        <p:spPr bwMode="auto">
          <a:xfrm rot="16199999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BE" sz="1800" b="1">
                <a:solidFill>
                  <a:srgbClr val="F4821F"/>
                </a:solidFill>
                <a:latin typeface="Arial Nova"/>
              </a:rPr>
              <a:t>PVPS</a:t>
            </a:r>
            <a:endParaRPr sz="1800" b="1">
              <a:solidFill>
                <a:srgbClr val="F4821F"/>
              </a:solidFill>
              <a:latin typeface="Arial Nova"/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 bwMode="auto"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1"/>
          <p:cNvSpPr>
            <a:spLocks noAdjustHandles="1"/>
          </p:cNvSpPr>
          <p:nvPr userDrawn="1"/>
        </p:nvSpPr>
        <p:spPr bwMode="auto"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fld id="{E6C6F911-DFDC-4B93-962C-66F0D8D51AD1}" type="slidenum">
              <a:rPr lang="en-US" sz="900">
                <a:latin typeface="Arial"/>
                <a:cs typeface="Arial"/>
              </a:rPr>
              <a:t>‹#›</a:t>
            </a:fld>
            <a:endParaRPr lang="en-US" sz="1000">
              <a:latin typeface="Arial"/>
              <a:cs typeface="Arial"/>
            </a:endParaRPr>
          </a:p>
        </p:txBody>
      </p:sp>
      <p:pic>
        <p:nvPicPr>
          <p:cNvPr id="9" name="Picture 10" descr="A picture containing clock, fence&#10;&#10;Description automatically generated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31735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, Graph &amp; Key Poi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50829" y="218815"/>
            <a:ext cx="7123096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>
                <a:solidFill>
                  <a:srgbClr val="F4821F"/>
                </a:solidFill>
                <a:latin typeface="Arial"/>
                <a:ea typeface="+mj-ea"/>
                <a:cs typeface="Arial"/>
              </a:defRPr>
            </a:lvl1pPr>
          </a:lstStyle>
          <a:p>
            <a:pPr lvl="0">
              <a:defRPr/>
            </a:pPr>
            <a:r>
              <a:rPr lang="en-US"/>
              <a:t>Title – one line</a:t>
            </a:r>
            <a:endParaRPr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416863" y="4420927"/>
            <a:ext cx="6431743" cy="43476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None/>
              <a:defRPr lang="en-US" sz="1200" b="0">
                <a:solidFill>
                  <a:srgbClr val="003C7D"/>
                </a:solidFill>
                <a:latin typeface="Arial"/>
                <a:ea typeface="+mj-ea"/>
                <a:cs typeface="Arial"/>
              </a:defRPr>
            </a:lvl1pPr>
          </a:lstStyle>
          <a:p>
            <a:pPr lvl="0">
              <a:defRPr/>
            </a:pPr>
            <a:r>
              <a:rPr lang="en-US"/>
              <a:t>Key point</a:t>
            </a:r>
            <a:endParaRPr/>
          </a:p>
        </p:txBody>
      </p:sp>
      <p:sp>
        <p:nvSpPr>
          <p:cNvPr id="6" name="Text Placeholder 18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250831" y="728870"/>
            <a:ext cx="8567735" cy="2843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200">
                <a:solidFill>
                  <a:srgbClr val="003C7D"/>
                </a:solidFill>
                <a:latin typeface="Arial"/>
                <a:ea typeface="Arial"/>
                <a:cs typeface="Arial"/>
              </a:defRPr>
            </a:lvl1pPr>
          </a:lstStyle>
          <a:p>
            <a:pPr lvl="0">
              <a:defRPr/>
            </a:pPr>
            <a:r>
              <a:rPr lang="en-US"/>
              <a:t>Graph title, centered</a:t>
            </a:r>
            <a:endParaRPr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5"/>
          </p:nvPr>
        </p:nvSpPr>
        <p:spPr bwMode="auto">
          <a:xfrm>
            <a:off x="844501" y="1075576"/>
            <a:ext cx="7576459" cy="3053747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TextBox 5"/>
          <p:cNvSpPr>
            <a:spLocks noAdjustHandles="1"/>
          </p:cNvSpPr>
          <p:nvPr userDrawn="1"/>
        </p:nvSpPr>
        <p:spPr bwMode="auto">
          <a:xfrm rot="16199999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BE" sz="1800" b="1">
                <a:solidFill>
                  <a:srgbClr val="F4821F"/>
                </a:solidFill>
                <a:latin typeface="Arial Nova"/>
              </a:rPr>
              <a:t>PVPS</a:t>
            </a:r>
            <a:endParaRPr sz="1800" b="1">
              <a:solidFill>
                <a:srgbClr val="F4821F"/>
              </a:solidFill>
              <a:latin typeface="Arial Nova"/>
            </a:endParaRPr>
          </a:p>
        </p:txBody>
      </p:sp>
      <p:sp>
        <p:nvSpPr>
          <p:cNvPr id="9" name="ZoneTexte 10"/>
          <p:cNvSpPr>
            <a:spLocks noAdjustHandles="1"/>
          </p:cNvSpPr>
          <p:nvPr userDrawn="1"/>
        </p:nvSpPr>
        <p:spPr bwMode="auto"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fld id="{E6C6F911-DFDC-4B93-962C-66F0D8D51AD1}" type="slidenum">
              <a:rPr lang="en-US" sz="900">
                <a:latin typeface="Arial"/>
                <a:cs typeface="Arial"/>
              </a:rPr>
              <a:t>‹#›</a:t>
            </a:fld>
            <a:endParaRPr lang="en-US" sz="1350">
              <a:latin typeface="Arial"/>
              <a:cs typeface="Arial"/>
            </a:endParaRPr>
          </a:p>
        </p:txBody>
      </p:sp>
      <p:cxnSp>
        <p:nvCxnSpPr>
          <p:cNvPr id="10" name="Straight Connector 6"/>
          <p:cNvCxnSpPr>
            <a:cxnSpLocks/>
          </p:cNvCxnSpPr>
          <p:nvPr userDrawn="1"/>
        </p:nvCxnSpPr>
        <p:spPr bwMode="auto"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clock, fence&#10;&#10;Description automatically generated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71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ransition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50831" y="1700700"/>
            <a:ext cx="8316913" cy="519694"/>
          </a:xfrm>
          <a:prstGeom prst="rect">
            <a:avLst/>
          </a:prstGeom>
        </p:spPr>
        <p:txBody>
          <a:bodyPr lIns="0" anchor="ctr" anchorCtr="1">
            <a:noAutofit/>
          </a:bodyPr>
          <a:lstStyle>
            <a:lvl1pPr marL="0" marR="0" indent="0" algn="ctr" defTabSz="685749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 lang="en-US" sz="2400" b="1">
                <a:solidFill>
                  <a:srgbClr val="F4821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61987" marR="0" lvl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/>
            </a:pPr>
            <a:r>
              <a:rPr lang="en-US"/>
              <a:t>Thank you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50832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7" marR="0" indent="-161987" algn="ctr" defTabSz="685749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 lang="en-US" sz="18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marL="161987" marR="0" lvl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/>
            </a:pPr>
            <a:r>
              <a:rPr lang="en-US"/>
              <a:t>Name, Task</a:t>
            </a:r>
            <a:endParaRPr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253602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7" marR="0" indent="-161987" algn="l" defTabSz="685749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 lang="en-US" sz="18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marL="161987" marR="0" lvl="0" indent="-161987" algn="l" defTabSz="685749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/>
              <a:buNone/>
              <a:defRPr/>
            </a:pPr>
            <a:r>
              <a:rPr lang="en-US"/>
              <a:t>email</a:t>
            </a:r>
            <a:endParaRPr/>
          </a:p>
        </p:txBody>
      </p:sp>
      <p:sp>
        <p:nvSpPr>
          <p:cNvPr id="7" name="ZoneTexte 1"/>
          <p:cNvSpPr>
            <a:spLocks noAdjustHandles="1"/>
          </p:cNvSpPr>
          <p:nvPr userDrawn="1"/>
        </p:nvSpPr>
        <p:spPr bwMode="auto">
          <a:xfrm>
            <a:off x="112927" y="129637"/>
            <a:ext cx="197394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350" b="1">
                <a:latin typeface="Arial Nova"/>
              </a:rPr>
              <a:t>iea-pvps.org</a:t>
            </a:r>
          </a:p>
        </p:txBody>
      </p:sp>
      <p:grpSp>
        <p:nvGrpSpPr>
          <p:cNvPr id="8" name="Group 10"/>
          <p:cNvGrpSpPr/>
          <p:nvPr userDrawn="1"/>
        </p:nvGrpSpPr>
        <p:grpSpPr bwMode="auto"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9" name="Picture 12"/>
            <p:cNvPicPr>
              <a:picLocks noChangeAspect="1"/>
            </p:cNvPicPr>
            <p:nvPr userDrawn="1"/>
          </p:nvPicPr>
          <p:blipFill>
            <a:blip r:embed="rId2"/>
            <a:stretch/>
          </p:blipFill>
          <p:spPr bwMode="auto"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0" name="Rectangle 13"/>
            <p:cNvSpPr/>
            <p:nvPr userDrawn="1"/>
          </p:nvSpPr>
          <p:spPr bwMode="auto">
            <a:xfrm>
              <a:off x="3362324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 sz="1200">
                <a:latin typeface="Segoe UI"/>
                <a:cs typeface="Segoe UI"/>
              </a:endParaRPr>
            </a:p>
          </p:txBody>
        </p:sp>
      </p:grpSp>
      <p:pic>
        <p:nvPicPr>
          <p:cNvPr id="11" name="Picture 14" descr="A close up of a sign&#10;&#10;Description automatically generated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3362324" y="3129176"/>
            <a:ext cx="2196767" cy="110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2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04" r:id="rId2"/>
    <p:sldLayoutId id="2147483703" r:id="rId3"/>
    <p:sldLayoutId id="2147483708" r:id="rId4"/>
  </p:sldLayoutIdLst>
  <p:hf hdr="0" ftr="0" dt="0"/>
  <p:txStyles>
    <p:titleStyle>
      <a:lvl1pPr algn="l" defTabSz="685749" rtl="0" eaLnBrk="1" latinLnBrk="0" hangingPunct="1"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8" indent="-161988" algn="l" defTabSz="685749" rtl="0" eaLnBrk="1" latinLnBrk="0" hangingPunct="1">
        <a:spcBef>
          <a:spcPts val="165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404970" indent="-134991" algn="l" defTabSz="685749" rtl="0" eaLnBrk="1" latinLnBrk="0" hangingPunct="1">
        <a:spcBef>
          <a:spcPts val="375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58" indent="-134991" algn="l" defTabSz="685749" rtl="0" eaLnBrk="1" latinLnBrk="0" hangingPunct="1">
        <a:spcBef>
          <a:spcPts val="375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∙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▫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</p:sldLayoutIdLst>
  <p:hf hdr="0" ftr="0" dt="0"/>
  <p:txStyles>
    <p:titleStyle>
      <a:lvl1pPr algn="l" defTabSz="685749">
        <a:spcBef>
          <a:spcPts val="0"/>
        </a:spcBef>
        <a:buNone/>
        <a:defRPr sz="27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7" indent="-161987" algn="l" defTabSz="685749">
        <a:spcBef>
          <a:spcPts val="1650"/>
        </a:spcBef>
        <a:buClr>
          <a:schemeClr val="bg1">
            <a:lumMod val="65000"/>
          </a:schemeClr>
        </a:buClr>
        <a:buSzPct val="100000"/>
        <a:buFont typeface="Calibri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404970" indent="-134991" algn="l" defTabSz="685749">
        <a:spcBef>
          <a:spcPts val="375"/>
        </a:spcBef>
        <a:buClr>
          <a:schemeClr val="bg1">
            <a:lumMod val="65000"/>
          </a:schemeClr>
        </a:buClr>
        <a:buSzPct val="100000"/>
        <a:buFont typeface="Segoe UI"/>
        <a:buChar char="-"/>
        <a:defRPr sz="1200">
          <a:solidFill>
            <a:schemeClr val="tx1"/>
          </a:solidFill>
          <a:latin typeface="+mn-lt"/>
          <a:ea typeface="+mn-ea"/>
          <a:cs typeface="+mn-cs"/>
        </a:defRPr>
      </a:lvl2pPr>
      <a:lvl3pPr marL="566958" indent="-134991" algn="l" defTabSz="685749">
        <a:spcBef>
          <a:spcPts val="375"/>
        </a:spcBef>
        <a:buClr>
          <a:schemeClr val="bg1">
            <a:lumMod val="75000"/>
          </a:schemeClr>
        </a:buClr>
        <a:buFont typeface="Segoe UI"/>
        <a:buChar char="-"/>
        <a:defRPr sz="105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>
        <a:spcBef>
          <a:spcPts val="0"/>
        </a:spcBef>
        <a:buFont typeface="Arial"/>
        <a:buChar char="∙"/>
        <a:defRPr sz="9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>
        <a:spcBef>
          <a:spcPts val="0"/>
        </a:spcBef>
        <a:buFont typeface="Arial"/>
        <a:buChar char="▫"/>
        <a:defRPr sz="9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>
        <a:spcBef>
          <a:spcPts val="0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>
        <a:spcBef>
          <a:spcPts val="0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571557" indent="-171438" algn="l" defTabSz="685749">
        <a:spcBef>
          <a:spcPts val="0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>
        <a:spcBef>
          <a:spcPts val="0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39918276-8203-417F-BCD4-DD500BC36B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32" y="3085739"/>
            <a:ext cx="7057168" cy="765997"/>
          </a:xfrm>
        </p:spPr>
        <p:txBody>
          <a:bodyPr lIns="0" tIns="45720" rIns="91440" bIns="45720" anchor="b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GB">
                <a:latin typeface="Arial"/>
                <a:cs typeface="Arial"/>
              </a:rPr>
              <a:t>Digitalisation </a:t>
            </a:r>
            <a:r>
              <a:rPr lang="en-US">
                <a:latin typeface="Arial"/>
                <a:cs typeface="Arial"/>
              </a:rPr>
              <a:t>and Digital Twins in Photovoltaic Systems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65ED596-FC94-4B02-95FA-D554CB1D11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>
                <a:solidFill>
                  <a:srgbClr val="103D7D"/>
                </a:solidFill>
              </a:rPr>
              <a:t>	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08D567FD-ABEF-4093-94E5-6AB99A8C56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4" y="3851736"/>
            <a:ext cx="8491393" cy="306684"/>
          </a:xfrm>
        </p:spPr>
        <p:txBody>
          <a:bodyPr/>
          <a:lstStyle/>
          <a:p>
            <a:pPr indent="0">
              <a:spcBef>
                <a:spcPts val="600"/>
              </a:spcBef>
            </a:pPr>
            <a:r>
              <a:rPr lang="de-DE" sz="1800">
                <a:solidFill>
                  <a:srgbClr val="103D7D"/>
                </a:solidFill>
              </a:rPr>
              <a:t>Atse Louwen, EURAC Research, </a:t>
            </a:r>
            <a:r>
              <a:rPr lang="de-DE" sz="1800" err="1">
                <a:solidFill>
                  <a:srgbClr val="103D7D"/>
                </a:solidFill>
              </a:rPr>
              <a:t>Italy</a:t>
            </a:r>
            <a:r>
              <a:rPr lang="de-DE" sz="1800">
                <a:solidFill>
                  <a:srgbClr val="103D7D"/>
                </a:solidFill>
              </a:rPr>
              <a:t>, Christian Schill, Fraunhofer ISE, Germany</a:t>
            </a:r>
            <a:endParaRPr lang="de-DE">
              <a:solidFill>
                <a:srgbClr val="103D7D"/>
              </a:solidFill>
            </a:endParaRPr>
          </a:p>
          <a:p>
            <a:pPr indent="0">
              <a:spcBef>
                <a:spcPts val="600"/>
              </a:spcBef>
            </a:pPr>
            <a:r>
              <a:rPr lang="en-US">
                <a:solidFill>
                  <a:srgbClr val="103D7D"/>
                </a:solidFill>
              </a:rPr>
              <a:t>U</a:t>
            </a:r>
            <a:r>
              <a:rPr lang="en-US" sz="1800">
                <a:solidFill>
                  <a:srgbClr val="103D7D"/>
                </a:solidFill>
              </a:rPr>
              <a:t>lrike Jahn, Fraunhofer CSP, Germany</a:t>
            </a:r>
            <a:r>
              <a:rPr lang="en-US">
                <a:solidFill>
                  <a:srgbClr val="103D7D"/>
                </a:solidFill>
              </a:rPr>
              <a:t>, </a:t>
            </a:r>
            <a:r>
              <a:rPr lang="en-US"/>
              <a:t>January 2026</a:t>
            </a:r>
            <a:endParaRPr lang="en-US" sz="1800"/>
          </a:p>
        </p:txBody>
      </p:sp>
      <p:sp>
        <p:nvSpPr>
          <p:cNvPr id="4" name="Rectangle 37">
            <a:extLst>
              <a:ext uri="{FF2B5EF4-FFF2-40B4-BE49-F238E27FC236}">
                <a16:creationId xmlns:a16="http://schemas.microsoft.com/office/drawing/2014/main" id="{A27EE823-52D6-CC07-75A2-4BBF93C72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768" y="4626205"/>
            <a:ext cx="5478780" cy="406342"/>
          </a:xfrm>
          <a:prstGeom prst="rect">
            <a:avLst/>
          </a:prstGeom>
          <a:solidFill>
            <a:srgbClr val="0044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53975" indent="504190" algn="r">
              <a:lnSpc>
                <a:spcPts val="1300"/>
              </a:lnSpc>
              <a:spcBef>
                <a:spcPts val="500"/>
              </a:spcBef>
            </a:pPr>
            <a:r>
              <a:rPr lang="en-US" sz="1100" b="0">
                <a:solidFill>
                  <a:srgbClr val="EE802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Task 13  </a:t>
            </a:r>
            <a:r>
              <a:rPr lang="en-US" sz="1100" b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Reliability and Performance of PV Systems</a:t>
            </a:r>
            <a:endParaRPr lang="de-DE" sz="1100" b="1">
              <a:solidFill>
                <a:srgbClr val="EE8027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335A6E99-2066-3D1B-346B-B73471319C86}"/>
              </a:ext>
            </a:extLst>
          </p:cNvPr>
          <p:cNvGrpSpPr/>
          <p:nvPr/>
        </p:nvGrpSpPr>
        <p:grpSpPr>
          <a:xfrm>
            <a:off x="4634345" y="110953"/>
            <a:ext cx="4419085" cy="2778211"/>
            <a:chOff x="-44070" y="280370"/>
            <a:chExt cx="8385175" cy="4248006"/>
          </a:xfrm>
        </p:grpSpPr>
        <p:pic>
          <p:nvPicPr>
            <p:cNvPr id="3" name="Grafik 2">
              <a:extLst>
                <a:ext uri="{FF2B5EF4-FFF2-40B4-BE49-F238E27FC236}">
                  <a16:creationId xmlns:a16="http://schemas.microsoft.com/office/drawing/2014/main" id="{0163B8F0-FE1B-9EB2-8361-EACA90E8E0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4070" y="280370"/>
              <a:ext cx="8385175" cy="4248006"/>
            </a:xfrm>
            <a:prstGeom prst="rect">
              <a:avLst/>
            </a:prstGeom>
            <a:noFill/>
          </p:spPr>
        </p:pic>
        <p:sp>
          <p:nvSpPr>
            <p:cNvPr id="6" name="Textfeld 55">
              <a:extLst>
                <a:ext uri="{FF2B5EF4-FFF2-40B4-BE49-F238E27FC236}">
                  <a16:creationId xmlns:a16="http://schemas.microsoft.com/office/drawing/2014/main" id="{B44967C8-4075-848D-7C33-DD0F6F7CBBFD}"/>
                </a:ext>
              </a:extLst>
            </p:cNvPr>
            <p:cNvSpPr txBox="1"/>
            <p:nvPr/>
          </p:nvSpPr>
          <p:spPr>
            <a:xfrm>
              <a:off x="-8627" y="3556504"/>
              <a:ext cx="5253990" cy="284672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just">
                <a:lnSpc>
                  <a:spcPts val="1300"/>
                </a:lnSpc>
                <a:spcAft>
                  <a:spcPts val="600"/>
                </a:spcAft>
                <a:buNone/>
              </a:pPr>
              <a:r>
                <a:rPr lang="en-GB" sz="800">
                  <a:solidFill>
                    <a:srgbClr val="61616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© Foto: Fraunhofer ISE, Overlay: / metamorworks Shutterstock</a:t>
              </a:r>
              <a:endParaRPr lang="de-DE" sz="1100">
                <a:solidFill>
                  <a:srgbClr val="61616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757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2DF1754D-606F-3C35-468A-1D44403DF1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5116" y="223360"/>
            <a:ext cx="8230772" cy="508439"/>
          </a:xfrm>
        </p:spPr>
        <p:txBody>
          <a:bodyPr lIns="0" tIns="45720" rIns="91440" bIns="45720"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/>
              <a:t>ST2.4 </a:t>
            </a:r>
            <a:r>
              <a:rPr lang="en-US" sz="1800" err="1"/>
              <a:t>Digitalisation</a:t>
            </a:r>
            <a:r>
              <a:rPr lang="en-US" sz="1800"/>
              <a:t> and Digital Twins in Photovoltaic Systems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5FCA52-B662-6E18-2EE2-7418FAD3D4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116" y="1201876"/>
            <a:ext cx="6042816" cy="3213403"/>
          </a:xfrm>
        </p:spPr>
        <p:txBody>
          <a:bodyPr lIns="0" tIns="45720" rIns="91440" bIns="45720" anchor="t"/>
          <a:lstStyle/>
          <a:p>
            <a:pPr marL="269875" indent="-133985">
              <a:spcBef>
                <a:spcPts val="0"/>
              </a:spcBef>
            </a:pPr>
            <a:r>
              <a:rPr lang="en-GB" sz="1600" noProof="0">
                <a:solidFill>
                  <a:srgbClr val="184481"/>
                </a:solidFill>
              </a:rPr>
              <a:t>Digitalisation is increasingly recognised as a crucial driver in the evolution of the PV industry, enabling stakeholders to improve decision-making processes, optimise system designs, and facilitate predictive maintenance.</a:t>
            </a:r>
          </a:p>
          <a:p>
            <a:pPr marL="269875" indent="-133985">
              <a:spcBef>
                <a:spcPts val="0"/>
              </a:spcBef>
            </a:pPr>
            <a:r>
              <a:rPr lang="en-GB" sz="1600" noProof="0"/>
              <a:t>By integrating and leveraging vast amounts of data generated during the lifecycle of PV systems—from manufacturing through to operation and maintenance—digitalisation helps ad-dress critical challenges related to efficiency and sustainability in energy production.</a:t>
            </a:r>
          </a:p>
          <a:p>
            <a:pPr marL="269875" indent="-133985">
              <a:spcBef>
                <a:spcPts val="0"/>
              </a:spcBef>
            </a:pPr>
            <a:r>
              <a:rPr lang="en-GB" sz="1600" noProof="0"/>
              <a:t>Digital twins enable stakeholders to simulate various operational scenarios, analyse performance under different conditions, and predict maintenance </a:t>
            </a:r>
            <a:r>
              <a:rPr lang="en-US" sz="1600"/>
              <a:t>needs.</a:t>
            </a:r>
          </a:p>
        </p:txBody>
      </p:sp>
      <p:sp>
        <p:nvSpPr>
          <p:cNvPr id="7" name="Textfeld 3">
            <a:extLst>
              <a:ext uri="{FF2B5EF4-FFF2-40B4-BE49-F238E27FC236}">
                <a16:creationId xmlns:a16="http://schemas.microsoft.com/office/drawing/2014/main" id="{B200F1F4-F9B3-6609-11FB-D63DACE360F1}"/>
              </a:ext>
            </a:extLst>
          </p:cNvPr>
          <p:cNvSpPr txBox="1"/>
          <p:nvPr/>
        </p:nvSpPr>
        <p:spPr>
          <a:xfrm>
            <a:off x="445956" y="4677546"/>
            <a:ext cx="4700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3C7D"/>
                </a:solidFill>
                <a:effectLst/>
                <a:uLnTx/>
                <a:uFillTx/>
                <a:latin typeface="Arial"/>
                <a:cs typeface="Arial"/>
              </a:rPr>
              <a:t>Report IEA-PVPS T13-34:2026, </a:t>
            </a:r>
            <a:r>
              <a:rPr lang="en-US" sz="1600" kern="0">
                <a:solidFill>
                  <a:srgbClr val="003C7D"/>
                </a:solidFill>
                <a:latin typeface="Arial"/>
                <a:cs typeface="Arial"/>
              </a:rPr>
              <a:t>January 2026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3C7D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E2A3796-0CF1-F950-0EE1-3433DDC5691B}"/>
              </a:ext>
            </a:extLst>
          </p:cNvPr>
          <p:cNvSpPr txBox="1"/>
          <p:nvPr/>
        </p:nvSpPr>
        <p:spPr>
          <a:xfrm>
            <a:off x="21432" y="799076"/>
            <a:ext cx="5124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449" indent="0">
              <a:buNone/>
            </a:pPr>
            <a:r>
              <a:rPr lang="en-US" sz="1800" b="1">
                <a:solidFill>
                  <a:schemeClr val="tx2"/>
                </a:solidFill>
                <a:latin typeface="+mj-ea"/>
                <a:ea typeface="+mj-ea"/>
              </a:rPr>
              <a:t>Background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1B6906E-C750-42A5-0E98-62362CAEF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32" y="1235704"/>
            <a:ext cx="2652138" cy="378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F8002-24CB-2011-651A-A4A78DD3B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791E8924-B44C-2F3A-F385-4B471D2057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5116" y="214440"/>
            <a:ext cx="8230772" cy="508439"/>
          </a:xfrm>
        </p:spPr>
        <p:txBody>
          <a:bodyPr lIns="0" tIns="45720" rIns="91440" bIns="45720"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/>
              <a:t>ST2.4 </a:t>
            </a:r>
            <a:r>
              <a:rPr lang="en-US" sz="1800" err="1"/>
              <a:t>Digitalisation</a:t>
            </a:r>
            <a:r>
              <a:rPr lang="en-US" sz="1800"/>
              <a:t> and Digital Twins in Photovoltaic Systems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73A973-5559-72D7-0B16-F313CEE760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116" y="1097971"/>
            <a:ext cx="8454084" cy="1227629"/>
          </a:xfrm>
        </p:spPr>
        <p:txBody>
          <a:bodyPr lIns="0" tIns="45720" rIns="91440" bIns="45720" anchor="t"/>
          <a:lstStyle/>
          <a:p>
            <a:pPr marL="269875" indent="-133985"/>
            <a:r>
              <a:rPr lang="en-US" altLang="de-DE" sz="1600">
                <a:solidFill>
                  <a:srgbClr val="184481"/>
                </a:solidFill>
              </a:rPr>
              <a:t>First, </a:t>
            </a:r>
            <a:r>
              <a:rPr lang="en-US" altLang="de-DE" sz="1600" b="1">
                <a:solidFill>
                  <a:srgbClr val="184481"/>
                </a:solidFill>
              </a:rPr>
              <a:t>automation </a:t>
            </a:r>
            <a:r>
              <a:rPr lang="en-US" altLang="de-DE" sz="1600">
                <a:solidFill>
                  <a:srgbClr val="184481"/>
                </a:solidFill>
              </a:rPr>
              <a:t>has </a:t>
            </a:r>
            <a:r>
              <a:rPr lang="en-US" altLang="de-DE" sz="1600" err="1">
                <a:solidFill>
                  <a:srgbClr val="184481"/>
                </a:solidFill>
              </a:rPr>
              <a:t>revolutionised</a:t>
            </a:r>
            <a:r>
              <a:rPr lang="en-US" altLang="de-DE" sz="1600">
                <a:solidFill>
                  <a:srgbClr val="184481"/>
                </a:solidFill>
              </a:rPr>
              <a:t> PV manufacturing, using robotics and artificial intelligence to streamline production processes and reduce costs.</a:t>
            </a:r>
          </a:p>
          <a:p>
            <a:pPr marL="269875" indent="-133985"/>
            <a:r>
              <a:rPr lang="en-US" altLang="de-DE" sz="1600">
                <a:solidFill>
                  <a:srgbClr val="184481"/>
                </a:solidFill>
              </a:rPr>
              <a:t>Next, </a:t>
            </a:r>
            <a:r>
              <a:rPr lang="en-US" altLang="de-DE" sz="1600" b="1">
                <a:solidFill>
                  <a:srgbClr val="184481"/>
                </a:solidFill>
              </a:rPr>
              <a:t>data analytics </a:t>
            </a:r>
            <a:r>
              <a:rPr lang="en-US" altLang="de-DE" sz="1600">
                <a:solidFill>
                  <a:srgbClr val="184481"/>
                </a:solidFill>
              </a:rPr>
              <a:t>plays a crucial role, enabling real-time system performance monitoring and predictive maintenance through the analysis of large datasets.</a:t>
            </a:r>
          </a:p>
        </p:txBody>
      </p:sp>
      <p:sp>
        <p:nvSpPr>
          <p:cNvPr id="7" name="Textfeld 3">
            <a:extLst>
              <a:ext uri="{FF2B5EF4-FFF2-40B4-BE49-F238E27FC236}">
                <a16:creationId xmlns:a16="http://schemas.microsoft.com/office/drawing/2014/main" id="{D9B1D4F7-966A-C1FE-2299-821713839A10}"/>
              </a:ext>
            </a:extLst>
          </p:cNvPr>
          <p:cNvSpPr txBox="1"/>
          <p:nvPr/>
        </p:nvSpPr>
        <p:spPr>
          <a:xfrm>
            <a:off x="445955" y="4682836"/>
            <a:ext cx="4784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3C7D"/>
                </a:solidFill>
                <a:effectLst/>
                <a:uLnTx/>
                <a:uFillTx/>
                <a:latin typeface="Arial"/>
                <a:cs typeface="Arial"/>
              </a:rPr>
              <a:t>Report IEA-PVPS T13-34:2026, </a:t>
            </a:r>
            <a:r>
              <a:rPr lang="en-US" sz="1600" kern="0">
                <a:solidFill>
                  <a:srgbClr val="003C7D"/>
                </a:solidFill>
                <a:latin typeface="Arial"/>
                <a:cs typeface="Arial"/>
              </a:rPr>
              <a:t>January 2026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3C7D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676847C-6D2B-6466-4AFF-1399B9488C20}"/>
              </a:ext>
            </a:extLst>
          </p:cNvPr>
          <p:cNvSpPr txBox="1"/>
          <p:nvPr/>
        </p:nvSpPr>
        <p:spPr>
          <a:xfrm>
            <a:off x="21432" y="799076"/>
            <a:ext cx="5124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449" indent="0">
              <a:buNone/>
            </a:pPr>
            <a:r>
              <a:rPr lang="en-US" sz="1800" b="1">
                <a:solidFill>
                  <a:schemeClr val="tx2"/>
                </a:solidFill>
                <a:latin typeface="+mj-ea"/>
                <a:ea typeface="+mj-ea"/>
              </a:rPr>
              <a:t>What we do…</a:t>
            </a:r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id="{A53873A6-EA65-53AC-08BB-D45BD789B069}"/>
              </a:ext>
            </a:extLst>
          </p:cNvPr>
          <p:cNvSpPr txBox="1">
            <a:spLocks/>
          </p:cNvSpPr>
          <p:nvPr/>
        </p:nvSpPr>
        <p:spPr bwMode="auto">
          <a:xfrm>
            <a:off x="265116" y="2322095"/>
            <a:ext cx="5840040" cy="1969105"/>
          </a:xfrm>
          <a:prstGeom prst="rect">
            <a:avLst/>
          </a:prstGeom>
        </p:spPr>
        <p:txBody>
          <a:bodyPr lIns="0" tIns="45720" rIns="91440" bIns="45720" anchor="t"/>
          <a:lstStyle>
            <a:lvl1pPr marL="269981" indent="-134532" algn="l" defTabSz="685749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SzPct val="100000"/>
              <a:buFont typeface="Arial"/>
              <a:buChar char="•"/>
              <a:defRPr sz="18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1pPr>
            <a:lvl2pPr marL="404970" indent="-134991" algn="l" defTabSz="685749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SzPct val="100000"/>
              <a:buFont typeface="Arial"/>
              <a:buChar char="•"/>
              <a:defRPr sz="17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2pPr>
            <a:lvl3pPr marL="539314" indent="-134532" algn="l" defTabSz="685749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/>
              <a:buChar char="•"/>
              <a:defRPr sz="16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3pPr>
            <a:lvl4pPr marL="675034" indent="-135722" algn="l" defTabSz="685749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/>
              <a:buChar char="•"/>
              <a:defRPr sz="16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4pPr>
            <a:lvl5pPr marL="809940" indent="-134991" algn="l" defTabSz="685749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/>
              <a:buChar char="•"/>
              <a:defRPr sz="1600">
                <a:solidFill>
                  <a:srgbClr val="003C7D"/>
                </a:solidFill>
                <a:latin typeface="Arial"/>
                <a:ea typeface="+mn-ea"/>
                <a:cs typeface="Arial"/>
              </a:defRPr>
            </a:lvl5pPr>
            <a:lvl6pPr marL="1885809" indent="-171438" algn="l" defTabSz="685749">
              <a:spcBef>
                <a:spcPts val="0"/>
              </a:spcBef>
              <a:buFont typeface="Arial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>
              <a:spcBef>
                <a:spcPts val="0"/>
              </a:spcBef>
              <a:buFont typeface="Arial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7" indent="-171438" algn="l" defTabSz="685749">
              <a:spcBef>
                <a:spcPts val="0"/>
              </a:spcBef>
              <a:buFont typeface="Arial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>
              <a:spcBef>
                <a:spcPts val="0"/>
              </a:spcBef>
              <a:buFont typeface="Arial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 indent="-133985"/>
            <a:r>
              <a:rPr lang="en-US" altLang="de-DE" sz="1600" b="1" kern="0">
                <a:solidFill>
                  <a:srgbClr val="184481"/>
                </a:solidFill>
              </a:rPr>
              <a:t>Digital twins </a:t>
            </a:r>
            <a:r>
              <a:rPr lang="en-US" altLang="de-DE" sz="1600" kern="0">
                <a:solidFill>
                  <a:srgbClr val="184481"/>
                </a:solidFill>
              </a:rPr>
              <a:t>serve as virtual replicas of PV systems, allowing for real-time performance monitoring and the simulation of various operational scenarios</a:t>
            </a:r>
          </a:p>
          <a:p>
            <a:pPr marL="269875" indent="-133985"/>
            <a:r>
              <a:rPr lang="en-US" altLang="ja-JP" sz="1600" b="1" kern="0">
                <a:solidFill>
                  <a:srgbClr val="184481"/>
                </a:solidFill>
              </a:rPr>
              <a:t>Risk management </a:t>
            </a:r>
            <a:r>
              <a:rPr lang="en-US" altLang="ja-JP" sz="1600" kern="0">
                <a:solidFill>
                  <a:srgbClr val="184481"/>
                </a:solidFill>
              </a:rPr>
              <a:t>is enhanced through </a:t>
            </a:r>
            <a:r>
              <a:rPr lang="en-US" altLang="ja-JP" sz="1600" kern="0" err="1">
                <a:solidFill>
                  <a:srgbClr val="184481"/>
                </a:solidFill>
              </a:rPr>
              <a:t>digitalisation</a:t>
            </a:r>
            <a:r>
              <a:rPr lang="en-US" altLang="ja-JP" sz="1600" kern="0">
                <a:solidFill>
                  <a:srgbClr val="184481"/>
                </a:solidFill>
              </a:rPr>
              <a:t>, as advanced monitoring systems collect and </a:t>
            </a:r>
            <a:r>
              <a:rPr lang="en-US" altLang="ja-JP" sz="1600" kern="0" err="1">
                <a:solidFill>
                  <a:srgbClr val="184481"/>
                </a:solidFill>
              </a:rPr>
              <a:t>analyse</a:t>
            </a:r>
            <a:r>
              <a:rPr lang="en-US" altLang="ja-JP" sz="1600" kern="0">
                <a:solidFill>
                  <a:srgbClr val="184481"/>
                </a:solidFill>
              </a:rPr>
              <a:t> data to quantify risks associated with component failures. </a:t>
            </a:r>
            <a:endParaRPr lang="it-IT" sz="1600" kern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A8583B2-42B7-00BE-0A69-305E82087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315" y="2322095"/>
            <a:ext cx="2889885" cy="236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007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871FE-6338-0E58-9BCA-DAFF1046F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91163F4A-6976-4BE4-5872-273B908BB8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5116" y="225673"/>
            <a:ext cx="8230772" cy="508439"/>
          </a:xfrm>
        </p:spPr>
        <p:txBody>
          <a:bodyPr lIns="0" tIns="45720" rIns="91440" bIns="45720"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/>
              <a:t>ST2.4 </a:t>
            </a:r>
            <a:r>
              <a:rPr lang="en-US" sz="1800" err="1"/>
              <a:t>Digitalisation</a:t>
            </a:r>
            <a:r>
              <a:rPr lang="en-US" sz="1800"/>
              <a:t> and Digital Twins in Photovoltaic Systems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D27E6B-7E29-EE28-7435-5B0FB2090E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116" y="1143022"/>
            <a:ext cx="8454084" cy="867629"/>
          </a:xfrm>
        </p:spPr>
        <p:txBody>
          <a:bodyPr lIns="0" tIns="45720" rIns="91440" bIns="45720" anchor="t"/>
          <a:lstStyle/>
          <a:p>
            <a:pPr marL="269875" indent="-133985"/>
            <a:r>
              <a:rPr lang="en-US" altLang="de-DE" sz="1600" err="1">
                <a:solidFill>
                  <a:srgbClr val="184481"/>
                </a:solidFill>
              </a:rPr>
              <a:t>Digitalisation</a:t>
            </a:r>
            <a:r>
              <a:rPr lang="en-US" altLang="de-DE" sz="1600">
                <a:solidFill>
                  <a:srgbClr val="184481"/>
                </a:solidFill>
              </a:rPr>
              <a:t> significantly contributes to risk analysis in PV projects, allowing stakeholders to quantify and mitigate risks associated with component failures, design flaws, and environmental factors.</a:t>
            </a:r>
          </a:p>
          <a:p>
            <a:pPr marL="269875" indent="-133985"/>
            <a:r>
              <a:rPr lang="en-US" altLang="de-DE" sz="1600">
                <a:solidFill>
                  <a:srgbClr val="184481"/>
                </a:solidFill>
              </a:rPr>
              <a:t>“</a:t>
            </a:r>
            <a:r>
              <a:rPr lang="en-US" altLang="de-DE" sz="1600" i="1">
                <a:solidFill>
                  <a:srgbClr val="184481"/>
                </a:solidFill>
              </a:rPr>
              <a:t>A digital twin is a virtual representation of a PV system or systems, at the appropriate level of detail, that can span its lifecycle, is updated from real data, and uses simulation, machine learning or reasoning to help decision making.</a:t>
            </a:r>
            <a:r>
              <a:rPr lang="en-US" altLang="de-DE" sz="1600">
                <a:solidFill>
                  <a:srgbClr val="184481"/>
                </a:solidFill>
              </a:rPr>
              <a:t>”</a:t>
            </a:r>
          </a:p>
          <a:p>
            <a:pPr marL="269875" indent="-133985"/>
            <a:r>
              <a:rPr lang="en-US" altLang="de-DE" sz="1600">
                <a:solidFill>
                  <a:srgbClr val="184481"/>
                </a:solidFill>
              </a:rPr>
              <a:t>The emphasis on the digital twin as a core concept signals its potential to </a:t>
            </a:r>
            <a:r>
              <a:rPr lang="en-US" altLang="de-DE" sz="1600" err="1">
                <a:solidFill>
                  <a:srgbClr val="184481"/>
                </a:solidFill>
              </a:rPr>
              <a:t>revolutionise</a:t>
            </a:r>
            <a:r>
              <a:rPr lang="en-US" altLang="de-DE" sz="1600">
                <a:solidFill>
                  <a:srgbClr val="184481"/>
                </a:solidFill>
              </a:rPr>
              <a:t> how PV systems are designed, operated, and maintained, ultimately contributing to the sector's growth and sustainability in the energy transition.</a:t>
            </a:r>
          </a:p>
          <a:p>
            <a:pPr marL="269875" indent="-133985"/>
            <a:endParaRPr lang="en-US" altLang="de-DE" sz="1600">
              <a:solidFill>
                <a:srgbClr val="184481"/>
              </a:solidFill>
            </a:endParaRPr>
          </a:p>
        </p:txBody>
      </p:sp>
      <p:sp>
        <p:nvSpPr>
          <p:cNvPr id="7" name="Textfeld 3">
            <a:extLst>
              <a:ext uri="{FF2B5EF4-FFF2-40B4-BE49-F238E27FC236}">
                <a16:creationId xmlns:a16="http://schemas.microsoft.com/office/drawing/2014/main" id="{FB80B7B4-C618-3189-E677-D47139CB9E2D}"/>
              </a:ext>
            </a:extLst>
          </p:cNvPr>
          <p:cNvSpPr txBox="1"/>
          <p:nvPr/>
        </p:nvSpPr>
        <p:spPr>
          <a:xfrm>
            <a:off x="445956" y="4688050"/>
            <a:ext cx="5082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3C7D"/>
                </a:solidFill>
                <a:effectLst/>
                <a:uLnTx/>
                <a:uFillTx/>
                <a:latin typeface="Arial"/>
                <a:cs typeface="Arial"/>
              </a:rPr>
              <a:t>Report IEA-PVPS T13-34:2026, </a:t>
            </a:r>
            <a:r>
              <a:rPr lang="en-US" sz="1600" kern="0">
                <a:solidFill>
                  <a:srgbClr val="003C7D"/>
                </a:solidFill>
                <a:latin typeface="Arial"/>
                <a:cs typeface="Arial"/>
              </a:rPr>
              <a:t>January 2026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3C7D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FE183E5-9B79-CE4A-B98A-BD51ADB56D24}"/>
              </a:ext>
            </a:extLst>
          </p:cNvPr>
          <p:cNvSpPr txBox="1"/>
          <p:nvPr/>
        </p:nvSpPr>
        <p:spPr>
          <a:xfrm>
            <a:off x="-1990" y="733494"/>
            <a:ext cx="5124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449" indent="0">
              <a:buNone/>
            </a:pPr>
            <a:r>
              <a:rPr lang="en-US" sz="1800" b="1">
                <a:solidFill>
                  <a:schemeClr val="tx2"/>
                </a:solidFill>
                <a:latin typeface="+mj-ea"/>
                <a:ea typeface="+mj-ea"/>
              </a:rPr>
              <a:t>Key Takeaways</a:t>
            </a:r>
            <a:r>
              <a:rPr lang="ja-JP" altLang="en-US" b="1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en-US" altLang="ja-JP" b="1">
                <a:solidFill>
                  <a:schemeClr val="tx2"/>
                </a:solidFill>
                <a:latin typeface="+mj-ea"/>
                <a:ea typeface="+mj-ea"/>
              </a:rPr>
              <a:t>(1)</a:t>
            </a:r>
            <a:endParaRPr lang="en-US" sz="1800" b="1">
              <a:solidFill>
                <a:schemeClr val="tx2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6100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4EE6D-3952-001E-4EE8-DC98EDFF8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2D3B19F5-DC06-29F1-EA15-26E93AB675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5116" y="218746"/>
            <a:ext cx="8230772" cy="508439"/>
          </a:xfrm>
        </p:spPr>
        <p:txBody>
          <a:bodyPr lIns="0" tIns="45720" rIns="91440" bIns="45720"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/>
              <a:t>ST2.4 </a:t>
            </a:r>
            <a:r>
              <a:rPr lang="en-US" sz="1800" err="1"/>
              <a:t>Digitalisation</a:t>
            </a:r>
            <a:r>
              <a:rPr lang="en-US" sz="1800"/>
              <a:t> and Digital Twins in Photovoltaic Systems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EFC1F3-7295-26FB-C722-5D5AFDF2F1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116" y="1143022"/>
            <a:ext cx="8454084" cy="867629"/>
          </a:xfrm>
        </p:spPr>
        <p:txBody>
          <a:bodyPr lIns="0" tIns="45720" rIns="91440" bIns="45720" anchor="t"/>
          <a:lstStyle/>
          <a:p>
            <a:pPr marL="269875" indent="-133985"/>
            <a:r>
              <a:rPr lang="en-US" altLang="de-DE" sz="1600">
                <a:solidFill>
                  <a:srgbClr val="184481"/>
                </a:solidFill>
              </a:rPr>
              <a:t>Two approaches to digital twinning are discussed: physics-based digital twins, which use physical models to simulate </a:t>
            </a:r>
            <a:r>
              <a:rPr lang="en-US" altLang="de-DE" sz="1600" err="1">
                <a:solidFill>
                  <a:srgbClr val="184481"/>
                </a:solidFill>
              </a:rPr>
              <a:t>behaviour</a:t>
            </a:r>
            <a:r>
              <a:rPr lang="en-US" altLang="de-DE" sz="1600">
                <a:solidFill>
                  <a:srgbClr val="184481"/>
                </a:solidFill>
              </a:rPr>
              <a:t>, and data-driven digital twins, which rely on real-world data to model system performance.</a:t>
            </a:r>
          </a:p>
          <a:p>
            <a:pPr marL="269875" indent="-133985"/>
            <a:r>
              <a:rPr lang="en-GB" sz="1600">
                <a:solidFill>
                  <a:srgbClr val="184481"/>
                </a:solidFill>
              </a:rPr>
              <a:t>By leveraging data from both the physical and virtual entities, digital twins enable detailed simulations of expected power outputs and help identify deviations from anticipated performance.</a:t>
            </a:r>
          </a:p>
          <a:p>
            <a:pPr marL="269875" indent="-133985"/>
            <a:r>
              <a:rPr lang="en-GB" sz="1600">
                <a:solidFill>
                  <a:srgbClr val="184481"/>
                </a:solidFill>
              </a:rPr>
              <a:t>The integration of artificial intelligence (AI) and the Internet of Things (IoT) are key components in optimising operations and maintenance (O&amp;M) processes for PV systems.</a:t>
            </a:r>
          </a:p>
          <a:p>
            <a:pPr marL="269875" indent="-133985"/>
            <a:r>
              <a:rPr lang="en-GB" altLang="de-DE" sz="1600">
                <a:solidFill>
                  <a:srgbClr val="184481"/>
                </a:solidFill>
              </a:rPr>
              <a:t>Cyber Security is of utmost importance to be considered at all levels of digitalisation.</a:t>
            </a:r>
            <a:endParaRPr lang="en-US" altLang="de-DE" sz="1600">
              <a:solidFill>
                <a:srgbClr val="184481"/>
              </a:solidFill>
            </a:endParaRPr>
          </a:p>
          <a:p>
            <a:pPr marL="269875" indent="-133985"/>
            <a:endParaRPr lang="en-US" altLang="de-DE" sz="1600">
              <a:solidFill>
                <a:srgbClr val="184481"/>
              </a:solidFill>
            </a:endParaRPr>
          </a:p>
        </p:txBody>
      </p:sp>
      <p:sp>
        <p:nvSpPr>
          <p:cNvPr id="7" name="Textfeld 3">
            <a:extLst>
              <a:ext uri="{FF2B5EF4-FFF2-40B4-BE49-F238E27FC236}">
                <a16:creationId xmlns:a16="http://schemas.microsoft.com/office/drawing/2014/main" id="{CDBD63EB-5018-7CBD-9D73-2060017DBDE8}"/>
              </a:ext>
            </a:extLst>
          </p:cNvPr>
          <p:cNvSpPr txBox="1"/>
          <p:nvPr/>
        </p:nvSpPr>
        <p:spPr>
          <a:xfrm>
            <a:off x="445956" y="4688050"/>
            <a:ext cx="5082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003C7D"/>
                </a:solidFill>
                <a:effectLst/>
                <a:uLnTx/>
                <a:uFillTx/>
                <a:latin typeface="Arial"/>
                <a:cs typeface="Arial"/>
              </a:rPr>
              <a:t>Report IEA-PVPS T13-34:2026, </a:t>
            </a:r>
            <a:r>
              <a:rPr lang="en-US" sz="1600" kern="0">
                <a:solidFill>
                  <a:srgbClr val="003C7D"/>
                </a:solidFill>
                <a:latin typeface="Arial"/>
                <a:cs typeface="Arial"/>
              </a:rPr>
              <a:t>January 2026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3C7D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DBEA97-3AEA-C562-4549-1A4FA826CF5D}"/>
              </a:ext>
            </a:extLst>
          </p:cNvPr>
          <p:cNvSpPr txBox="1"/>
          <p:nvPr/>
        </p:nvSpPr>
        <p:spPr>
          <a:xfrm>
            <a:off x="-1990" y="733494"/>
            <a:ext cx="5124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449" indent="0">
              <a:buNone/>
            </a:pPr>
            <a:r>
              <a:rPr lang="en-US" sz="1800" b="1">
                <a:solidFill>
                  <a:schemeClr val="tx2"/>
                </a:solidFill>
                <a:latin typeface="+mj-ea"/>
                <a:ea typeface="+mj-ea"/>
              </a:rPr>
              <a:t>Key Takeaways</a:t>
            </a:r>
            <a:r>
              <a:rPr lang="ja-JP" altLang="en-US" b="1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en-US" altLang="ja-JP" b="1">
                <a:solidFill>
                  <a:schemeClr val="tx2"/>
                </a:solidFill>
                <a:latin typeface="+mj-ea"/>
                <a:ea typeface="+mj-ea"/>
              </a:rPr>
              <a:t>(2)</a:t>
            </a:r>
            <a:endParaRPr lang="en-US" sz="1800" b="1">
              <a:solidFill>
                <a:schemeClr val="tx2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99026210"/>
      </p:ext>
    </p:extLst>
  </p:cSld>
  <p:clrMapOvr>
    <a:masterClrMapping/>
  </p:clrMapOvr>
</p:sld>
</file>

<file path=ppt/theme/theme1.xml><?xml version="1.0" encoding="utf-8"?>
<a:theme xmlns:a="http://schemas.openxmlformats.org/drawingml/2006/main" name="GB - New branding v5 (2)">
  <a:themeElements>
    <a:clrScheme name="Custom 1">
      <a:dk1>
        <a:srgbClr val="F4821F"/>
      </a:dk1>
      <a:lt1>
        <a:sysClr val="window" lastClr="FFFFFF"/>
      </a:lt1>
      <a:dk2>
        <a:srgbClr val="10307D"/>
      </a:dk2>
      <a:lt2>
        <a:srgbClr val="FFFFFF"/>
      </a:lt2>
      <a:accent1>
        <a:srgbClr val="10307D"/>
      </a:accent1>
      <a:accent2>
        <a:srgbClr val="10307D"/>
      </a:accent2>
      <a:accent3>
        <a:srgbClr val="F4821F"/>
      </a:accent3>
      <a:accent4>
        <a:srgbClr val="F4821F"/>
      </a:accent4>
      <a:accent5>
        <a:srgbClr val="10307D"/>
      </a:accent5>
      <a:accent6>
        <a:srgbClr val="10307D"/>
      </a:accent6>
      <a:hlink>
        <a:srgbClr val="F4821F"/>
      </a:hlink>
      <a:folHlink>
        <a:srgbClr val="F4821F"/>
      </a:folHlink>
    </a:clrScheme>
    <a:fontScheme name="IEA template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4" id="{F39241C8-7B32-6A43-B0A8-3CE245A73584}" vid="{7F805EB4-DE15-E642-859E-CC7D6EBEE15B}"/>
    </a:ext>
  </a:extLst>
</a:theme>
</file>

<file path=ppt/theme/theme2.xml><?xml version="1.0" encoding="utf-8"?>
<a:theme xmlns:a="http://schemas.openxmlformats.org/drawingml/2006/main" name="1_GB - New branding v5 (2)">
  <a:themeElements>
    <a:clrScheme name="Custom 1">
      <a:dk1>
        <a:srgbClr val="F4821F"/>
      </a:dk1>
      <a:lt1>
        <a:sysClr val="window" lastClr="FFFFFF"/>
      </a:lt1>
      <a:dk2>
        <a:srgbClr val="10307D"/>
      </a:dk2>
      <a:lt2>
        <a:srgbClr val="FFFFFF"/>
      </a:lt2>
      <a:accent1>
        <a:srgbClr val="10307D"/>
      </a:accent1>
      <a:accent2>
        <a:srgbClr val="10307D"/>
      </a:accent2>
      <a:accent3>
        <a:srgbClr val="F4821F"/>
      </a:accent3>
      <a:accent4>
        <a:srgbClr val="F4821F"/>
      </a:accent4>
      <a:accent5>
        <a:srgbClr val="10307D"/>
      </a:accent5>
      <a:accent6>
        <a:srgbClr val="10307D"/>
      </a:accent6>
      <a:hlink>
        <a:srgbClr val="F4821F"/>
      </a:hlink>
      <a:folHlink>
        <a:srgbClr val="F4821F"/>
      </a:folHlink>
    </a:clrScheme>
    <a:fontScheme name="IEA template">
      <a:majorFont>
        <a:latin typeface="Century Gothic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bg2">
            <a:lumMod val="95000"/>
          </a:schemeClr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3a6927-6998-4ff6-93f9-472b5ddef5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9D5CB6F85F73647953D1642A5D820CC" ma:contentTypeVersion="12" ma:contentTypeDescription="Ein neues Dokument erstellen." ma:contentTypeScope="" ma:versionID="3480266de21edfbe28ff6b86b4c9731c">
  <xsd:schema xmlns:xsd="http://www.w3.org/2001/XMLSchema" xmlns:xs="http://www.w3.org/2001/XMLSchema" xmlns:p="http://schemas.microsoft.com/office/2006/metadata/properties" xmlns:ns2="983a6927-6998-4ff6-93f9-472b5ddef582" targetNamespace="http://schemas.microsoft.com/office/2006/metadata/properties" ma:root="true" ma:fieldsID="4fc536d3adb97cccae0900cb95430ee5" ns2:_="">
    <xsd:import namespace="983a6927-6998-4ff6-93f9-472b5ddef5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a6927-6998-4ff6-93f9-472b5ddef5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6eb20c4f-c5c2-492b-9954-d638c64bfe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7FD505-DBDB-4AB0-BFDC-027F98D2A72C}">
  <ds:schemaRefs>
    <ds:schemaRef ds:uri="8a95e9d8-7e96-4a26-bb09-e8e0ff8b7a08"/>
    <ds:schemaRef ds:uri="bb3c1d79-18c6-4632-a437-906b397dca2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FCA2489-3273-47BE-BA09-2552C02C0661}"/>
</file>

<file path=customXml/itemProps3.xml><?xml version="1.0" encoding="utf-8"?>
<ds:datastoreItem xmlns:ds="http://schemas.openxmlformats.org/officeDocument/2006/customXml" ds:itemID="{8A56E8DF-2419-40F3-81F8-DB83427705A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32538a4-939e-4f12-952e-e33cf9e5689d}" enabled="0" method="" siteId="{832538a4-939e-4f12-952e-e33cf9e5689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(16:9)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GB - New branding v5 (2)</vt:lpstr>
      <vt:lpstr>1_GB - New branding v5 (2)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OLC</dc:creator>
  <cp:revision>1</cp:revision>
  <cp:lastPrinted>2017-08-30T14:17:09Z</cp:lastPrinted>
  <dcterms:created xsi:type="dcterms:W3CDTF">2019-06-05T15:43:42Z</dcterms:created>
  <dcterms:modified xsi:type="dcterms:W3CDTF">2026-01-26T16:35:09Z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1000</vt:r8>
  </property>
  <property fmtid="{D5CDD505-2E9C-101B-9397-08002B2CF9AE}" pid="3" name="MediaServiceImageTags">
    <vt:lpwstr/>
  </property>
  <property fmtid="{D5CDD505-2E9C-101B-9397-08002B2CF9AE}" pid="4" name="ContentTypeId">
    <vt:lpwstr>0x01010019D5CB6F85F73647953D1642A5D820CC</vt:lpwstr>
  </property>
  <property fmtid="{D5CDD505-2E9C-101B-9397-08002B2CF9AE}" pid="5" name="MSIP_Label_ddc55989-3c9e-4466-8514-eac6f80f6373_Enabled">
    <vt:lpwstr>true</vt:lpwstr>
  </property>
  <property fmtid="{D5CDD505-2E9C-101B-9397-08002B2CF9AE}" pid="6" name="MSIP_Label_ddc55989-3c9e-4466-8514-eac6f80f6373_SetDate">
    <vt:lpwstr>2025-05-28T07:50:34Z</vt:lpwstr>
  </property>
  <property fmtid="{D5CDD505-2E9C-101B-9397-08002B2CF9AE}" pid="7" name="MSIP_Label_ddc55989-3c9e-4466-8514-eac6f80f6373_Method">
    <vt:lpwstr>Privileged</vt:lpwstr>
  </property>
  <property fmtid="{D5CDD505-2E9C-101B-9397-08002B2CF9AE}" pid="8" name="MSIP_Label_ddc55989-3c9e-4466-8514-eac6f80f6373_Name">
    <vt:lpwstr>ddc55989-3c9e-4466-8514-eac6f80f6373</vt:lpwstr>
  </property>
  <property fmtid="{D5CDD505-2E9C-101B-9397-08002B2CF9AE}" pid="9" name="MSIP_Label_ddc55989-3c9e-4466-8514-eac6f80f6373_SiteId">
    <vt:lpwstr>18a7fec8-652f-409b-8369-272d9ce80620</vt:lpwstr>
  </property>
  <property fmtid="{D5CDD505-2E9C-101B-9397-08002B2CF9AE}" pid="10" name="MSIP_Label_ddc55989-3c9e-4466-8514-eac6f80f6373_ActionId">
    <vt:lpwstr>55d474ca-26d5-4409-91e2-366606372acb</vt:lpwstr>
  </property>
  <property fmtid="{D5CDD505-2E9C-101B-9397-08002B2CF9AE}" pid="11" name="MSIP_Label_ddc55989-3c9e-4466-8514-eac6f80f6373_ContentBits">
    <vt:lpwstr>0</vt:lpwstr>
  </property>
  <property fmtid="{D5CDD505-2E9C-101B-9397-08002B2CF9AE}" pid="12" name="MSIP_Label_ddc55989-3c9e-4466-8514-eac6f80f6373_Tag">
    <vt:lpwstr>10, 0, 1, 1</vt:lpwstr>
  </property>
</Properties>
</file>