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10"/>
  </p:notesMasterIdLst>
  <p:sldIdLst>
    <p:sldId id="4677" r:id="rId5"/>
    <p:sldId id="4671" r:id="rId6"/>
    <p:sldId id="12001" r:id="rId7"/>
    <p:sldId id="12002" r:id="rId8"/>
    <p:sldId id="12004" r:id="rId9"/>
  </p:sldIdLst>
  <p:sldSz cx="9144000" cy="5143500" type="screen16x9"/>
  <p:notesSz cx="51435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549A60-B1A3-B523-E296-657EE536F9B6}" name="Gibson, Jenny" initials="GJ" userId="S::jenny.gibson@ise.fraunhofer.de::1e5f5407-9a1a-44b5-af2b-9e6708059651" providerId="AD"/>
  <p188:author id="{CAC55CBD-B569-5112-591D-12F8FCBB0A53}" name="Özdemir, Özal Emre" initials="ÖÖE" userId="S::oezal.emre.oezdemir@ise.fraunhofer.de::5c1c5fd9-ffb8-4305-bd08-5b993e5f62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B9746C-85DC-710E-F270-FE995B5BBE47}">
  <a:tblStyle styleId="{34B9746C-85DC-710E-F270-FE995B5BBE47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hn, Ulrike" userId="e755dc28-2a91-4eab-bb26-e943cf0d1d94" providerId="ADAL" clId="{B088861B-BA8E-4E34-AB26-772D83A18EA5}"/>
    <pc:docChg chg="custSel modSld">
      <pc:chgData name="Jahn, Ulrike" userId="e755dc28-2a91-4eab-bb26-e943cf0d1d94" providerId="ADAL" clId="{B088861B-BA8E-4E34-AB26-772D83A18EA5}" dt="2026-02-06T17:56:07.863" v="67" actId="20577"/>
      <pc:docMkLst>
        <pc:docMk/>
      </pc:docMkLst>
      <pc:sldChg chg="addSp delSp modSp mod">
        <pc:chgData name="Jahn, Ulrike" userId="e755dc28-2a91-4eab-bb26-e943cf0d1d94" providerId="ADAL" clId="{B088861B-BA8E-4E34-AB26-772D83A18EA5}" dt="2026-02-06T17:35:55.255" v="66" actId="1036"/>
        <pc:sldMkLst>
          <pc:docMk/>
          <pc:sldMk cId="2513182152" sldId="4671"/>
        </pc:sldMkLst>
        <pc:spChg chg="mod">
          <ac:chgData name="Jahn, Ulrike" userId="e755dc28-2a91-4eab-bb26-e943cf0d1d94" providerId="ADAL" clId="{B088861B-BA8E-4E34-AB26-772D83A18EA5}" dt="2026-02-05T16:30:37.162" v="8" actId="14100"/>
          <ac:spMkLst>
            <pc:docMk/>
            <pc:sldMk cId="2513182152" sldId="4671"/>
            <ac:spMk id="2" creationId="{DD32B899-DB09-408E-96A9-DE801C5D91EE}"/>
          </ac:spMkLst>
        </pc:spChg>
        <pc:spChg chg="mod">
          <ac:chgData name="Jahn, Ulrike" userId="e755dc28-2a91-4eab-bb26-e943cf0d1d94" providerId="ADAL" clId="{B088861B-BA8E-4E34-AB26-772D83A18EA5}" dt="2026-02-06T17:35:44.941" v="60" actId="1036"/>
          <ac:spMkLst>
            <pc:docMk/>
            <pc:sldMk cId="2513182152" sldId="4671"/>
            <ac:spMk id="7" creationId="{7E8DAB85-7DE6-846F-9707-BD7EB91FCED9}"/>
          </ac:spMkLst>
        </pc:spChg>
        <pc:picChg chg="add mod">
          <ac:chgData name="Jahn, Ulrike" userId="e755dc28-2a91-4eab-bb26-e943cf0d1d94" providerId="ADAL" clId="{B088861B-BA8E-4E34-AB26-772D83A18EA5}" dt="2026-02-06T17:35:55.255" v="66" actId="1036"/>
          <ac:picMkLst>
            <pc:docMk/>
            <pc:sldMk cId="2513182152" sldId="4671"/>
            <ac:picMk id="5" creationId="{8700B771-B1F3-1189-E41C-1BD2A974B0E0}"/>
          </ac:picMkLst>
        </pc:picChg>
        <pc:picChg chg="del">
          <ac:chgData name="Jahn, Ulrike" userId="e755dc28-2a91-4eab-bb26-e943cf0d1d94" providerId="ADAL" clId="{B088861B-BA8E-4E34-AB26-772D83A18EA5}" dt="2026-02-06T17:35:15.645" v="44" actId="478"/>
          <ac:picMkLst>
            <pc:docMk/>
            <pc:sldMk cId="2513182152" sldId="4671"/>
            <ac:picMk id="6" creationId="{10AB98C8-B4EE-E8F1-1398-DF848FABA660}"/>
          </ac:picMkLst>
        </pc:picChg>
      </pc:sldChg>
      <pc:sldChg chg="modSp mod">
        <pc:chgData name="Jahn, Ulrike" userId="e755dc28-2a91-4eab-bb26-e943cf0d1d94" providerId="ADAL" clId="{B088861B-BA8E-4E34-AB26-772D83A18EA5}" dt="2026-02-05T16:32:02.140" v="43" actId="20577"/>
        <pc:sldMkLst>
          <pc:docMk/>
          <pc:sldMk cId="1064434985" sldId="4677"/>
        </pc:sldMkLst>
        <pc:spChg chg="mod">
          <ac:chgData name="Jahn, Ulrike" userId="e755dc28-2a91-4eab-bb26-e943cf0d1d94" providerId="ADAL" clId="{B088861B-BA8E-4E34-AB26-772D83A18EA5}" dt="2026-02-05T16:32:02.140" v="43" actId="20577"/>
          <ac:spMkLst>
            <pc:docMk/>
            <pc:sldMk cId="1064434985" sldId="4677"/>
            <ac:spMk id="4" creationId="{42C8730E-6763-D657-5E9A-5F58418B73C3}"/>
          </ac:spMkLst>
        </pc:spChg>
      </pc:sldChg>
      <pc:sldChg chg="modSp mod">
        <pc:chgData name="Jahn, Ulrike" userId="e755dc28-2a91-4eab-bb26-e943cf0d1d94" providerId="ADAL" clId="{B088861B-BA8E-4E34-AB26-772D83A18EA5}" dt="2026-02-05T16:31:25.664" v="21" actId="14100"/>
        <pc:sldMkLst>
          <pc:docMk/>
          <pc:sldMk cId="833036909" sldId="12001"/>
        </pc:sldMkLst>
        <pc:spChg chg="mod">
          <ac:chgData name="Jahn, Ulrike" userId="e755dc28-2a91-4eab-bb26-e943cf0d1d94" providerId="ADAL" clId="{B088861B-BA8E-4E34-AB26-772D83A18EA5}" dt="2026-02-05T16:31:25.664" v="21" actId="14100"/>
          <ac:spMkLst>
            <pc:docMk/>
            <pc:sldMk cId="833036909" sldId="12001"/>
            <ac:spMk id="2" creationId="{DD32B899-DB09-408E-96A9-DE801C5D91EE}"/>
          </ac:spMkLst>
        </pc:spChg>
      </pc:sldChg>
      <pc:sldChg chg="modSp mod">
        <pc:chgData name="Jahn, Ulrike" userId="e755dc28-2a91-4eab-bb26-e943cf0d1d94" providerId="ADAL" clId="{B088861B-BA8E-4E34-AB26-772D83A18EA5}" dt="2026-02-05T16:31:37.734" v="30" actId="14100"/>
        <pc:sldMkLst>
          <pc:docMk/>
          <pc:sldMk cId="2787788073" sldId="12002"/>
        </pc:sldMkLst>
        <pc:spChg chg="mod">
          <ac:chgData name="Jahn, Ulrike" userId="e755dc28-2a91-4eab-bb26-e943cf0d1d94" providerId="ADAL" clId="{B088861B-BA8E-4E34-AB26-772D83A18EA5}" dt="2026-02-05T16:31:37.734" v="30" actId="14100"/>
          <ac:spMkLst>
            <pc:docMk/>
            <pc:sldMk cId="2787788073" sldId="12002"/>
            <ac:spMk id="2" creationId="{DD32B899-DB09-408E-96A9-DE801C5D91EE}"/>
          </ac:spMkLst>
        </pc:spChg>
      </pc:sldChg>
      <pc:sldChg chg="modSp mod">
        <pc:chgData name="Jahn, Ulrike" userId="e755dc28-2a91-4eab-bb26-e943cf0d1d94" providerId="ADAL" clId="{B088861B-BA8E-4E34-AB26-772D83A18EA5}" dt="2026-02-06T17:56:07.863" v="67" actId="20577"/>
        <pc:sldMkLst>
          <pc:docMk/>
          <pc:sldMk cId="352076152" sldId="12004"/>
        </pc:sldMkLst>
        <pc:spChg chg="mod">
          <ac:chgData name="Jahn, Ulrike" userId="e755dc28-2a91-4eab-bb26-e943cf0d1d94" providerId="ADAL" clId="{B088861B-BA8E-4E34-AB26-772D83A18EA5}" dt="2026-02-05T16:31:52.047" v="39" actId="14100"/>
          <ac:spMkLst>
            <pc:docMk/>
            <pc:sldMk cId="352076152" sldId="12004"/>
            <ac:spMk id="13" creationId="{25131646-0AD5-4257-5FEC-2EF0F4698294}"/>
          </ac:spMkLst>
        </pc:spChg>
        <pc:spChg chg="mod">
          <ac:chgData name="Jahn, Ulrike" userId="e755dc28-2a91-4eab-bb26-e943cf0d1d94" providerId="ADAL" clId="{B088861B-BA8E-4E34-AB26-772D83A18EA5}" dt="2026-02-06T17:56:07.863" v="67" actId="20577"/>
          <ac:spMkLst>
            <pc:docMk/>
            <pc:sldMk cId="352076152" sldId="12004"/>
            <ac:spMk id="17" creationId="{14933CA7-0570-0B4F-7612-A4CE3C6F4D2E}"/>
          </ac:spMkLst>
        </pc:spChg>
      </pc:sldChg>
    </pc:docChg>
  </pc:docChgLst>
  <pc:docChgLst>
    <pc:chgData name="Oreski Gernot | PCCL" userId="4c07b3ba-cd8a-4935-8a08-8c0074eb1ed0" providerId="ADAL" clId="{B7767A0B-C233-415D-836F-F52C99DDB1D5}"/>
    <pc:docChg chg="undo custSel modSld">
      <pc:chgData name="Oreski Gernot | PCCL" userId="4c07b3ba-cd8a-4935-8a08-8c0074eb1ed0" providerId="ADAL" clId="{B7767A0B-C233-415D-836F-F52C99DDB1D5}" dt="2026-02-05T13:55:01.187" v="131" actId="14100"/>
      <pc:docMkLst>
        <pc:docMk/>
      </pc:docMkLst>
      <pc:sldChg chg="modSp mod">
        <pc:chgData name="Oreski Gernot | PCCL" userId="4c07b3ba-cd8a-4935-8a08-8c0074eb1ed0" providerId="ADAL" clId="{B7767A0B-C233-415D-836F-F52C99DDB1D5}" dt="2026-02-05T13:55:01.187" v="131" actId="14100"/>
        <pc:sldMkLst>
          <pc:docMk/>
          <pc:sldMk cId="1064434985" sldId="4677"/>
        </pc:sldMkLst>
        <pc:spChg chg="mod">
          <ac:chgData name="Oreski Gernot | PCCL" userId="4c07b3ba-cd8a-4935-8a08-8c0074eb1ed0" providerId="ADAL" clId="{B7767A0B-C233-415D-836F-F52C99DDB1D5}" dt="2026-02-05T13:55:01.187" v="131" actId="14100"/>
          <ac:spMkLst>
            <pc:docMk/>
            <pc:sldMk cId="1064434985" sldId="4677"/>
            <ac:spMk id="15" creationId="{39918276-8203-417F-BCD4-DD500BC36BCA}"/>
          </ac:spMkLst>
        </pc:spChg>
      </pc:sldChg>
      <pc:sldChg chg="modSp mod">
        <pc:chgData name="Oreski Gernot | PCCL" userId="4c07b3ba-cd8a-4935-8a08-8c0074eb1ed0" providerId="ADAL" clId="{B7767A0B-C233-415D-836F-F52C99DDB1D5}" dt="2026-02-05T10:05:46.723" v="0" actId="947"/>
        <pc:sldMkLst>
          <pc:docMk/>
          <pc:sldMk cId="833036909" sldId="12001"/>
        </pc:sldMkLst>
        <pc:spChg chg="mod">
          <ac:chgData name="Oreski Gernot | PCCL" userId="4c07b3ba-cd8a-4935-8a08-8c0074eb1ed0" providerId="ADAL" clId="{B7767A0B-C233-415D-836F-F52C99DDB1D5}" dt="2026-02-05T10:05:46.723" v="0" actId="947"/>
          <ac:spMkLst>
            <pc:docMk/>
            <pc:sldMk cId="833036909" sldId="12001"/>
            <ac:spMk id="6" creationId="{67D7545D-6CB9-E52F-4FD2-5C2F85C92FBE}"/>
          </ac:spMkLst>
        </pc:spChg>
      </pc:sldChg>
      <pc:sldChg chg="modSp mod">
        <pc:chgData name="Oreski Gernot | PCCL" userId="4c07b3ba-cd8a-4935-8a08-8c0074eb1ed0" providerId="ADAL" clId="{B7767A0B-C233-415D-836F-F52C99DDB1D5}" dt="2026-02-05T10:09:00.058" v="63" actId="1076"/>
        <pc:sldMkLst>
          <pc:docMk/>
          <pc:sldMk cId="352076152" sldId="12004"/>
        </pc:sldMkLst>
        <pc:spChg chg="mod">
          <ac:chgData name="Oreski Gernot | PCCL" userId="4c07b3ba-cd8a-4935-8a08-8c0074eb1ed0" providerId="ADAL" clId="{B7767A0B-C233-415D-836F-F52C99DDB1D5}" dt="2026-02-05T10:07:53.484" v="9" actId="1076"/>
          <ac:spMkLst>
            <pc:docMk/>
            <pc:sldMk cId="352076152" sldId="12004"/>
            <ac:spMk id="5" creationId="{B985A3B5-5720-648A-E8D4-5D124D385DC6}"/>
          </ac:spMkLst>
        </pc:spChg>
        <pc:spChg chg="mod">
          <ac:chgData name="Oreski Gernot | PCCL" userId="4c07b3ba-cd8a-4935-8a08-8c0074eb1ed0" providerId="ADAL" clId="{B7767A0B-C233-415D-836F-F52C99DDB1D5}" dt="2026-02-05T10:08:51.685" v="60" actId="20577"/>
          <ac:spMkLst>
            <pc:docMk/>
            <pc:sldMk cId="352076152" sldId="12004"/>
            <ac:spMk id="17" creationId="{14933CA7-0570-0B4F-7612-A4CE3C6F4D2E}"/>
          </ac:spMkLst>
        </pc:spChg>
        <pc:picChg chg="mod">
          <ac:chgData name="Oreski Gernot | PCCL" userId="4c07b3ba-cd8a-4935-8a08-8c0074eb1ed0" providerId="ADAL" clId="{B7767A0B-C233-415D-836F-F52C99DDB1D5}" dt="2026-02-05T10:09:00.058" v="63" actId="1076"/>
          <ac:picMkLst>
            <pc:docMk/>
            <pc:sldMk cId="352076152" sldId="12004"/>
            <ac:picMk id="2" creationId="{DD06F880-5586-0665-38C1-8D0B6A0C2F0A}"/>
          </ac:picMkLst>
        </pc:picChg>
      </pc:sldChg>
    </pc:docChg>
  </pc:docChgLst>
  <pc:docChgLst>
    <pc:chgData name="Oreski Gernot | PCCL" userId="4c07b3ba-cd8a-4935-8a08-8c0074eb1ed0" providerId="ADAL" clId="{06CE0FB0-6A01-47A4-A029-C273A8F7DB51}"/>
    <pc:docChg chg="modSld">
      <pc:chgData name="Oreski Gernot | PCCL" userId="4c07b3ba-cd8a-4935-8a08-8c0074eb1ed0" providerId="ADAL" clId="{06CE0FB0-6A01-47A4-A029-C273A8F7DB51}" dt="2026-01-15T15:02:43.379" v="10" actId="20577"/>
      <pc:docMkLst>
        <pc:docMk/>
      </pc:docMkLst>
      <pc:sldChg chg="modSp mod">
        <pc:chgData name="Oreski Gernot | PCCL" userId="4c07b3ba-cd8a-4935-8a08-8c0074eb1ed0" providerId="ADAL" clId="{06CE0FB0-6A01-47A4-A029-C273A8F7DB51}" dt="2026-01-15T15:02:43.379" v="10" actId="20577"/>
        <pc:sldMkLst>
          <pc:docMk/>
          <pc:sldMk cId="1064434985" sldId="4677"/>
        </pc:sldMkLst>
        <pc:spChg chg="mod">
          <ac:chgData name="Oreski Gernot | PCCL" userId="4c07b3ba-cd8a-4935-8a08-8c0074eb1ed0" providerId="ADAL" clId="{06CE0FB0-6A01-47A4-A029-C273A8F7DB51}" dt="2026-01-15T15:02:43.379" v="10" actId="20577"/>
          <ac:spMkLst>
            <pc:docMk/>
            <pc:sldMk cId="1064434985" sldId="4677"/>
            <ac:spMk id="4" creationId="{42C8730E-6763-D657-5E9A-5F58418B73C3}"/>
          </ac:spMkLst>
        </pc:spChg>
        <pc:spChg chg="mod">
          <ac:chgData name="Oreski Gernot | PCCL" userId="4c07b3ba-cd8a-4935-8a08-8c0074eb1ed0" providerId="ADAL" clId="{06CE0FB0-6A01-47A4-A029-C273A8F7DB51}" dt="2026-01-15T15:02:35.014" v="1"/>
          <ac:spMkLst>
            <pc:docMk/>
            <pc:sldMk cId="1064434985" sldId="4677"/>
            <ac:spMk id="15" creationId="{39918276-8203-417F-BCD4-DD500BC36BCA}"/>
          </ac:spMkLst>
        </pc:spChg>
      </pc:sldChg>
      <pc:sldChg chg="modSp mod">
        <pc:chgData name="Oreski Gernot | PCCL" userId="4c07b3ba-cd8a-4935-8a08-8c0074eb1ed0" providerId="ADAL" clId="{06CE0FB0-6A01-47A4-A029-C273A8F7DB51}" dt="2026-01-09T09:40:25.587" v="0" actId="1076"/>
        <pc:sldMkLst>
          <pc:docMk/>
          <pc:sldMk cId="352076152" sldId="12004"/>
        </pc:sldMkLst>
        <pc:picChg chg="mod">
          <ac:chgData name="Oreski Gernot | PCCL" userId="4c07b3ba-cd8a-4935-8a08-8c0074eb1ed0" providerId="ADAL" clId="{06CE0FB0-6A01-47A4-A029-C273A8F7DB51}" dt="2026-01-09T09:40:25.587" v="0" actId="1076"/>
          <ac:picMkLst>
            <pc:docMk/>
            <pc:sldMk cId="352076152" sldId="12004"/>
            <ac:picMk id="2" creationId="{DD06F880-5586-0665-38C1-8D0B6A0C2F0A}"/>
          </ac:picMkLst>
        </pc:picChg>
      </pc:sldChg>
    </pc:docChg>
  </pc:docChgLst>
  <pc:docChgLst>
    <pc:chgData name="Oreski Gernot | PCCL" userId="S::gernot.oreski_pccl.at#ext#@fraunhofer.onmicrosoft.com::99a270f3-80a0-4514-9564-e7018f03aa93" providerId="AD" clId="Web-{0E80D533-0F62-43C1-998E-04D10810C591}"/>
    <pc:docChg chg="modSld">
      <pc:chgData name="Oreski Gernot | PCCL" userId="S::gernot.oreski_pccl.at#ext#@fraunhofer.onmicrosoft.com::99a270f3-80a0-4514-9564-e7018f03aa93" providerId="AD" clId="Web-{0E80D533-0F62-43C1-998E-04D10810C591}" dt="2026-02-05T11:59:39.280" v="4" actId="20577"/>
      <pc:docMkLst>
        <pc:docMk/>
      </pc:docMkLst>
      <pc:sldChg chg="modSp">
        <pc:chgData name="Oreski Gernot | PCCL" userId="S::gernot.oreski_pccl.at#ext#@fraunhofer.onmicrosoft.com::99a270f3-80a0-4514-9564-e7018f03aa93" providerId="AD" clId="Web-{0E80D533-0F62-43C1-998E-04D10810C591}" dt="2026-02-05T11:59:39.280" v="4" actId="20577"/>
        <pc:sldMkLst>
          <pc:docMk/>
          <pc:sldMk cId="1064434985" sldId="4677"/>
        </pc:sldMkLst>
        <pc:spChg chg="mod">
          <ac:chgData name="Oreski Gernot | PCCL" userId="S::gernot.oreski_pccl.at#ext#@fraunhofer.onmicrosoft.com::99a270f3-80a0-4514-9564-e7018f03aa93" providerId="AD" clId="Web-{0E80D533-0F62-43C1-998E-04D10810C591}" dt="2026-02-05T11:59:39.280" v="4" actId="20577"/>
          <ac:spMkLst>
            <pc:docMk/>
            <pc:sldMk cId="1064434985" sldId="4677"/>
            <ac:spMk id="15" creationId="{39918276-8203-417F-BCD4-DD500BC36BC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272E4AE-A23F-4D9F-B4EF-A6ED45CEC049}" type="datetimeFigureOut">
              <a:rPr lang="en-GB"/>
              <a:t>06/02/2026</a:t>
            </a:fld>
            <a:endParaRPr lang="en-GB"/>
          </a:p>
        </p:txBody>
      </p:sp>
      <p:sp>
        <p:nvSpPr>
          <p:cNvPr id="6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7949" y="739775"/>
            <a:ext cx="6581774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GB"/>
          </a:p>
        </p:txBody>
      </p:sp>
      <p:sp>
        <p:nvSpPr>
          <p:cNvPr id="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0649404-AEEE-4B4E-B616-1BC6E4EEEF5D}" type="slidenum">
              <a:rPr lang="en-GB"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0832" y="3078039"/>
            <a:ext cx="8316913" cy="519694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GB"/>
              <a:t>Title Slide 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374162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Name of presenter, affiliation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9034874-11D5-DA4F-9B23-34D9DE8C6D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16966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Location &amp; date of presentation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CF8910-3997-4186-A545-A8CE55D63B8A}"/>
              </a:ext>
            </a:extLst>
          </p:cNvPr>
          <p:cNvGrpSpPr/>
          <p:nvPr userDrawn="1"/>
        </p:nvGrpSpPr>
        <p:grpSpPr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115815-0F41-46F9-BB8D-BD27EDE65B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D94CB0-C6F5-442C-A11F-801B15C89173}"/>
                </a:ext>
              </a:extLst>
            </p:cNvPr>
            <p:cNvSpPr/>
            <p:nvPr userDrawn="1"/>
          </p:nvSpPr>
          <p:spPr>
            <a:xfrm>
              <a:off x="3362325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591FF45-0F7D-4F07-B6E4-5EA937F398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714288"/>
            <a:ext cx="2196767" cy="11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37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orient="horz" pos="826" userDrawn="1">
          <p15:clr>
            <a:srgbClr val="FBAE40"/>
          </p15:clr>
        </p15:guide>
        <p15:guide id="3" pos="5603" userDrawn="1">
          <p15:clr>
            <a:srgbClr val="FBAE40"/>
          </p15:clr>
        </p15:guide>
        <p15:guide id="4" pos="53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441CA57-6943-9F41-9E1E-50E2F585B9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8" y="218815"/>
            <a:ext cx="7289701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 kern="1200" baseline="0" dirty="0">
                <a:solidFill>
                  <a:srgbClr val="F4821F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– one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A7C0A-1BA5-C74C-BEC1-1A990858C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46" y="1208565"/>
            <a:ext cx="8440119" cy="3362932"/>
          </a:xfrm>
          <a:prstGeom prst="rect">
            <a:avLst/>
          </a:prstGeom>
        </p:spPr>
        <p:txBody>
          <a:bodyPr lIns="0"/>
          <a:lstStyle>
            <a:lvl1pPr marL="269981" indent="-134532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800" baseline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970" indent="-13499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7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314" indent="-13453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75034" indent="-13572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9940" indent="-13499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Content slide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41BF8-9BAF-43B4-B220-52ADAFDF68B7}"/>
              </a:ext>
            </a:extLst>
          </p:cNvPr>
          <p:cNvSpPr txBox="1"/>
          <p:nvPr userDrawn="1"/>
        </p:nvSpPr>
        <p:spPr>
          <a:xfrm rot="16200000">
            <a:off x="-1089194" y="3415786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>
                <a:solidFill>
                  <a:srgbClr val="F4821F"/>
                </a:solidFill>
                <a:latin typeface="Arial Nova" panose="020B0504020202020204" pitchFamily="34" charset="0"/>
              </a:rPr>
              <a:t>PVPS</a:t>
            </a:r>
            <a:endParaRPr lang="en-BE" sz="1800" b="1">
              <a:solidFill>
                <a:srgbClr val="F4821F"/>
              </a:solidFill>
              <a:latin typeface="Arial Nova" panose="020B05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DFA058-395C-41E3-81A3-9BF3DDBEB86D}"/>
              </a:ext>
            </a:extLst>
          </p:cNvPr>
          <p:cNvCxnSpPr>
            <a:cxnSpLocks/>
          </p:cNvCxnSpPr>
          <p:nvPr userDrawn="1"/>
        </p:nvCxnSpPr>
        <p:spPr>
          <a:xfrm>
            <a:off x="1" y="1070799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17CED54-1D9F-4D17-B816-3FBB5510AC75}"/>
              </a:ext>
            </a:extLst>
          </p:cNvPr>
          <p:cNvSpPr txBox="1"/>
          <p:nvPr userDrawn="1"/>
        </p:nvSpPr>
        <p:spPr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C6F911-DFDC-4B93-962C-66F0D8D51AD1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clock, fence&#10;&#10;Description automatically generated">
            <a:extLst>
              <a:ext uri="{FF2B5EF4-FFF2-40B4-BE49-F238E27FC236}">
                <a16:creationId xmlns:a16="http://schemas.microsoft.com/office/drawing/2014/main" id="{ACD180F0-DF58-4D42-98CD-411CBBA27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28" y="173760"/>
            <a:ext cx="662032" cy="6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6307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46" userDrawn="1">
          <p15:clr>
            <a:srgbClr val="FBAE40"/>
          </p15:clr>
        </p15:guide>
        <p15:guide id="2" pos="159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pos="5603" userDrawn="1">
          <p15:clr>
            <a:srgbClr val="FBAE40"/>
          </p15:clr>
        </p15:guide>
        <p15:guide id="5" pos="539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 &amp;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7B6C7-20A7-0644-AFFD-0DC74CEEA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9" y="218815"/>
            <a:ext cx="7123096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 kern="1200" baseline="0" dirty="0">
                <a:solidFill>
                  <a:srgbClr val="F4821F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– one line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3349B83-1EFF-784E-93D0-021CF6186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6863" y="4420927"/>
            <a:ext cx="6431743" cy="43476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lang="en-US" sz="1200" b="0" kern="1200" baseline="0" dirty="0">
                <a:solidFill>
                  <a:srgbClr val="003C7D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Key point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246A33C-4CCA-D94F-B63F-FDDF33C59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31" y="728870"/>
            <a:ext cx="8567735" cy="2843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200" kern="1200" dirty="0">
                <a:solidFill>
                  <a:srgbClr val="003C7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Graph title, centered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44501" y="1075576"/>
            <a:ext cx="7576459" cy="305374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9F1FF97-645E-4048-9065-9182BF663448}"/>
              </a:ext>
            </a:extLst>
          </p:cNvPr>
          <p:cNvSpPr txBox="1"/>
          <p:nvPr userDrawn="1"/>
        </p:nvSpPr>
        <p:spPr>
          <a:xfrm rot="16200000">
            <a:off x="-1089194" y="3415786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>
                <a:solidFill>
                  <a:srgbClr val="F4821F"/>
                </a:solidFill>
                <a:latin typeface="Arial Nova" panose="020B0504020202020204" pitchFamily="34" charset="0"/>
              </a:rPr>
              <a:t>PVPS</a:t>
            </a:r>
            <a:endParaRPr lang="en-BE" sz="1800" b="1">
              <a:solidFill>
                <a:srgbClr val="F4821F"/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C8A4C11-F344-4FAA-81B6-12046C2A66E7}"/>
              </a:ext>
            </a:extLst>
          </p:cNvPr>
          <p:cNvSpPr txBox="1"/>
          <p:nvPr userDrawn="1"/>
        </p:nvSpPr>
        <p:spPr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C6F911-DFDC-4B93-962C-66F0D8D51AD1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6">
            <a:extLst>
              <a:ext uri="{FF2B5EF4-FFF2-40B4-BE49-F238E27FC236}">
                <a16:creationId xmlns:a16="http://schemas.microsoft.com/office/drawing/2014/main" id="{6CDB6413-C17C-4DB3-8430-8DAFF8093974}"/>
              </a:ext>
            </a:extLst>
          </p:cNvPr>
          <p:cNvCxnSpPr>
            <a:cxnSpLocks/>
          </p:cNvCxnSpPr>
          <p:nvPr userDrawn="1"/>
        </p:nvCxnSpPr>
        <p:spPr>
          <a:xfrm>
            <a:off x="1" y="666544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A picture containing clock, fence&#10;&#10;Description automatically generated">
            <a:extLst>
              <a:ext uri="{FF2B5EF4-FFF2-40B4-BE49-F238E27FC236}">
                <a16:creationId xmlns:a16="http://schemas.microsoft.com/office/drawing/2014/main" id="{F1276EED-63C0-4779-9B0A-6D56E5AB22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28" y="173760"/>
            <a:ext cx="662032" cy="6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5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pos="5603" userDrawn="1">
          <p15:clr>
            <a:srgbClr val="FBAE40"/>
          </p15:clr>
        </p15:guide>
        <p15:guide id="3" orient="horz" pos="146" userDrawn="1">
          <p15:clr>
            <a:srgbClr val="FBAE40"/>
          </p15:clr>
        </p15:guide>
        <p15:guide id="4" pos="53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95F3DF4-8EA0-6440-9F6C-69B61C5548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31" y="1700700"/>
            <a:ext cx="8316913" cy="519694"/>
          </a:xfrm>
          <a:prstGeom prst="rect">
            <a:avLst/>
          </a:prstGeom>
        </p:spPr>
        <p:txBody>
          <a:bodyPr lIns="0" anchor="ctr" anchorCtr="1">
            <a:noAutofit/>
          </a:bodyPr>
          <a:lstStyle>
            <a:lvl1pPr marL="0" marR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400" b="1" kern="1200" dirty="0">
                <a:solidFill>
                  <a:srgbClr val="F4821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Thank you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35992F8-323D-EF4B-867E-02F746EE3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32" y="2339080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ctr" defTabSz="685749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Name, Task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56184C6-4F83-044B-B28D-60A04D01A5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602" y="2646651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/>
              <a:t>email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8FBD9B-28A2-42C7-8E45-0732AA2F8749}"/>
              </a:ext>
            </a:extLst>
          </p:cNvPr>
          <p:cNvSpPr txBox="1"/>
          <p:nvPr userDrawn="1"/>
        </p:nvSpPr>
        <p:spPr>
          <a:xfrm>
            <a:off x="254587" y="129637"/>
            <a:ext cx="19739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>
                <a:latin typeface="Arial Nova" panose="020B0504020202020204" pitchFamily="34" charset="0"/>
              </a:rPr>
              <a:t>www.iea-pvps.org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74DEAC-5DC1-4765-8A8E-073D29527C02}"/>
              </a:ext>
            </a:extLst>
          </p:cNvPr>
          <p:cNvGrpSpPr/>
          <p:nvPr userDrawn="1"/>
        </p:nvGrpSpPr>
        <p:grpSpPr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81B272-5B9D-4754-BD11-72667CB3DB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FF1928-C522-45E0-99E5-0999082285CA}"/>
                </a:ext>
              </a:extLst>
            </p:cNvPr>
            <p:cNvSpPr/>
            <p:nvPr userDrawn="1"/>
          </p:nvSpPr>
          <p:spPr>
            <a:xfrm>
              <a:off x="3362325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1201AD07-F73F-4811-ACB6-618B74B00C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3129176"/>
            <a:ext cx="2196767" cy="1104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pos="539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32D3FA0-B7DE-4E16-8CD9-972489CE2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EDE1-E9A9-4B4A-A7FC-09CBD41BA678}" type="datetimeFigureOut">
              <a:rPr lang="de-DE" smtClean="0"/>
              <a:t>06.02.2026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F083AC-AE53-4130-99C4-AD0CF8C6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FEAE61-15BF-416D-8E56-D890C57B3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CA85-FF79-4D0F-AF38-7213FC7027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99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204A3-47B0-49A1-BD13-1C1471973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6D114EF-2DED-4EA3-A72D-3E6CF8BCD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AB6304-C17E-4F65-80E5-886B54A3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639B-2937-4F58-973C-6F4EB4DDFE24}" type="datetimeFigureOut">
              <a:rPr lang="de-DE" smtClean="0"/>
              <a:t>06.02.2026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5BDEF4-F9F2-4AD1-9F09-E1B70BC68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E994BA-C693-46D6-A67E-EA0E9C4FD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7B57-6F80-4829-A834-1A611074FD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4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0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426" y="251100"/>
            <a:ext cx="8425959" cy="276999"/>
          </a:xfrm>
        </p:spPr>
        <p:txBody>
          <a:bodyPr wrap="square">
            <a:spAutoFit/>
          </a:bodyPr>
          <a:lstStyle>
            <a:lvl1pPr marL="0" indent="0" defTabSz="378000">
              <a:defRPr baseline="0"/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8427" y="1329928"/>
            <a:ext cx="8425958" cy="318611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5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–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929240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69" y="583741"/>
            <a:ext cx="8424863" cy="239200"/>
          </a:xfrm>
        </p:spPr>
        <p:txBody>
          <a:bodyPr/>
          <a:lstStyle>
            <a:lvl1pPr>
              <a:defRPr sz="15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err="1"/>
              <a:t>Subline</a:t>
            </a:r>
            <a:endParaRPr lang="en-US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248F117-35B0-48AA-A219-3A65D069DFE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569" y="1275160"/>
            <a:ext cx="8424862" cy="3213497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8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73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4" r:id="rId2"/>
    <p:sldLayoutId id="2147483703" r:id="rId3"/>
    <p:sldLayoutId id="2147483708" r:id="rId4"/>
    <p:sldLayoutId id="2147483709" r:id="rId5"/>
    <p:sldLayoutId id="2147483710" r:id="rId6"/>
    <p:sldLayoutId id="2147483711" r:id="rId7"/>
    <p:sldLayoutId id="2147483712" r:id="rId8"/>
  </p:sldLayoutIdLst>
  <p:hf hdr="0" ftr="0" dt="0"/>
  <p:txStyles>
    <p:titleStyle>
      <a:lvl1pPr algn="l" defTabSz="685749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88" indent="-161988" algn="l" defTabSz="685749" rtl="0" eaLnBrk="1" latinLnBrk="0" hangingPunct="1">
        <a:spcBef>
          <a:spcPts val="1650"/>
        </a:spcBef>
        <a:buClr>
          <a:schemeClr val="bg1">
            <a:lumMod val="65000"/>
          </a:schemeClr>
        </a:buClr>
        <a:buSzPct val="100000"/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404970" indent="-134991" algn="l" defTabSz="685749" rtl="0" eaLnBrk="1" latinLnBrk="0" hangingPunct="1">
        <a:spcBef>
          <a:spcPts val="375"/>
        </a:spcBef>
        <a:buClr>
          <a:schemeClr val="bg1">
            <a:lumMod val="65000"/>
          </a:schemeClr>
        </a:buClr>
        <a:buSzPct val="100000"/>
        <a:buFont typeface="Segoe UI" panose="020B0502040204020203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58" indent="-134991" algn="l" defTabSz="685749" rtl="0" eaLnBrk="1" latinLnBrk="0" hangingPunct="1">
        <a:spcBef>
          <a:spcPts val="375"/>
        </a:spcBef>
        <a:buClr>
          <a:schemeClr val="bg1">
            <a:lumMod val="75000"/>
          </a:schemeClr>
        </a:buClr>
        <a:buFont typeface="Segoe UI" panose="020B0502040204020203" pitchFamily="34" charset="0"/>
        <a:buChar char="-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∙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▫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2ndcycle.at/e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9918276-8203-417F-BCD4-DD500BC36B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33" y="3189970"/>
            <a:ext cx="8741967" cy="519694"/>
          </a:xfrm>
        </p:spPr>
        <p:txBody>
          <a:bodyPr lIns="0" tIns="45720" rIns="91440" bIns="45720" anchor="b" anchorCtr="0">
            <a:noAutofit/>
          </a:bodyPr>
          <a:lstStyle/>
          <a:p>
            <a:pPr marL="161925" indent="-161925">
              <a:lnSpc>
                <a:spcPts val="2800"/>
              </a:lnSpc>
              <a:spcBef>
                <a:spcPts val="600"/>
              </a:spcBef>
            </a:pPr>
            <a:r>
              <a:rPr lang="en-US" sz="2000" dirty="0">
                <a:latin typeface="Arial"/>
                <a:cs typeface="Arial"/>
              </a:rPr>
              <a:t>	Performance and Reliability Aspects of 2nd Life Photovoltaic Modules</a:t>
            </a:r>
            <a:endParaRPr lang="en-US" sz="20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C8730E-6763-D657-5E9A-5F58418B73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833" y="3772008"/>
            <a:ext cx="8316912" cy="30668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dirty="0"/>
              <a:t>	Gernot Oreski, PCCL, Ioannis Tsanakas, CEA-INES </a:t>
            </a:r>
          </a:p>
          <a:p>
            <a:pPr>
              <a:spcBef>
                <a:spcPts val="600"/>
              </a:spcBef>
            </a:pPr>
            <a:r>
              <a:rPr lang="de-DE" dirty="0"/>
              <a:t>	Ulrike Jahn, Fraunhofer CSP; </a:t>
            </a:r>
            <a:r>
              <a:rPr lang="de-DE" dirty="0" err="1"/>
              <a:t>February</a:t>
            </a:r>
            <a:r>
              <a:rPr lang="de-DE" dirty="0"/>
              <a:t> 2026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2AACBFF5-6041-8CC2-43F5-CAC0352AD21A}"/>
              </a:ext>
            </a:extLst>
          </p:cNvPr>
          <p:cNvSpPr txBox="1">
            <a:spLocks/>
          </p:cNvSpPr>
          <p:nvPr/>
        </p:nvSpPr>
        <p:spPr>
          <a:xfrm>
            <a:off x="5328444" y="4644176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4970" indent="-134991" algn="l" defTabSz="685749" rtl="0" eaLnBrk="1" latinLnBrk="0" hangingPunct="1">
              <a:spcBef>
                <a:spcPts val="375"/>
              </a:spcBef>
              <a:buClr>
                <a:schemeClr val="bg1">
                  <a:lumMod val="65000"/>
                </a:schemeClr>
              </a:buClr>
              <a:buSzPct val="100000"/>
              <a:buFont typeface="Segoe UI" panose="020B0502040204020203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58" indent="-134991" algn="l" defTabSz="685749" rtl="0" eaLnBrk="1" latinLnBrk="0" hangingPunct="1"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Segoe UI" panose="020B0502040204020203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∙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▫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rgbClr val="F4821F"/>
                </a:solidFill>
              </a:rPr>
              <a:t>Task 13 </a:t>
            </a:r>
            <a:r>
              <a:rPr lang="de-DE" sz="1100" dirty="0" err="1">
                <a:solidFill>
                  <a:schemeClr val="bg1"/>
                </a:solidFill>
              </a:rPr>
              <a:t>Reliability</a:t>
            </a:r>
            <a:r>
              <a:rPr lang="de-DE" sz="1100" dirty="0">
                <a:solidFill>
                  <a:schemeClr val="bg1"/>
                </a:solidFill>
              </a:rPr>
              <a:t> and Performance </a:t>
            </a:r>
            <a:r>
              <a:rPr lang="de-DE" sz="1100" dirty="0" err="1">
                <a:solidFill>
                  <a:schemeClr val="bg1"/>
                </a:solidFill>
              </a:rPr>
              <a:t>of</a:t>
            </a:r>
            <a:r>
              <a:rPr lang="de-DE" sz="1100" dirty="0">
                <a:solidFill>
                  <a:schemeClr val="bg1"/>
                </a:solidFill>
              </a:rPr>
              <a:t> PV Systems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0040D70-AF24-4BBA-ED5D-57AE9356D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6166"/>
            <a:ext cx="3937315" cy="26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3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D32B899-DB09-408E-96A9-DE801C5D91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8" y="218815"/>
            <a:ext cx="7957990" cy="434767"/>
          </a:xfrm>
        </p:spPr>
        <p:txBody>
          <a:bodyPr/>
          <a:lstStyle/>
          <a:p>
            <a:r>
              <a:rPr lang="en-US" sz="2000" dirty="0"/>
              <a:t>Performance and Reliability Aspects of Second Life Photovoltaic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C43002-AC8D-4A36-9EC7-8156165781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634" y="1242193"/>
            <a:ext cx="6105526" cy="3682492"/>
          </a:xfrm>
        </p:spPr>
        <p:txBody>
          <a:bodyPr lIns="0" tIns="45720" rIns="91440" bIns="45720" anchor="t"/>
          <a:lstStyle/>
          <a:p>
            <a:pPr marL="135890" indent="0">
              <a:buNone/>
            </a:pPr>
            <a:r>
              <a:rPr lang="en-US" sz="1500" b="1" dirty="0">
                <a:latin typeface="Arial"/>
                <a:cs typeface="Arial"/>
              </a:rPr>
              <a:t>Status of the Second Life PV Market</a:t>
            </a:r>
          </a:p>
          <a:p>
            <a:pPr marL="269875" indent="-133985"/>
            <a:r>
              <a:rPr lang="en-US" sz="1500" dirty="0">
                <a:latin typeface="Arial"/>
                <a:cs typeface="Arial"/>
              </a:rPr>
              <a:t>The lack of harmonized qualification criteria, standardized testing protocols, and repair guidelines significantly limits transparency, comparability, and overall confidence in reused products.</a:t>
            </a:r>
          </a:p>
          <a:p>
            <a:pPr marL="269875" indent="-133985"/>
            <a:r>
              <a:rPr lang="en-US" sz="1500" dirty="0">
                <a:latin typeface="Arial"/>
                <a:cs typeface="Arial"/>
              </a:rPr>
              <a:t>Without clear technical standards, second-life PV modules face barriers to large-scale adoption, insurance/warranty coverage, and bankability.</a:t>
            </a:r>
          </a:p>
          <a:p>
            <a:pPr marL="269875" indent="-133985"/>
            <a:r>
              <a:rPr lang="en-US" sz="1500" dirty="0">
                <a:latin typeface="Arial"/>
                <a:cs typeface="Arial"/>
              </a:rPr>
              <a:t>Alignment with international frameworks (e.g., IEC standards) and the development of robust pass/fail criteria are essential to ensure safety, reliability, and traceability. 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69875" indent="-133985"/>
            <a:endParaRPr lang="en-US" dirty="0"/>
          </a:p>
          <a:p>
            <a:pPr marL="269875" indent="-133985"/>
            <a:endParaRPr lang="en-US" dirty="0"/>
          </a:p>
          <a:p>
            <a:pPr marL="269875" indent="-133985"/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8DAB85-7DE6-846F-9707-BD7EB91FCED9}"/>
              </a:ext>
            </a:extLst>
          </p:cNvPr>
          <p:cNvSpPr txBox="1"/>
          <p:nvPr/>
        </p:nvSpPr>
        <p:spPr>
          <a:xfrm>
            <a:off x="6370821" y="4415089"/>
            <a:ext cx="27377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Report IEA-PVPS T13-37:2026</a:t>
            </a:r>
            <a:endParaRPr lang="de-DE" sz="1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700B771-B1F3-1189-E41C-1BD2A974B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526" y="1198417"/>
            <a:ext cx="2236840" cy="315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8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D32B899-DB09-408E-96A9-DE801C5D91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8" y="215249"/>
            <a:ext cx="7944136" cy="438334"/>
          </a:xfrm>
        </p:spPr>
        <p:txBody>
          <a:bodyPr/>
          <a:lstStyle/>
          <a:p>
            <a:r>
              <a:rPr lang="en-US" sz="2000" dirty="0"/>
              <a:t>Performance and Reliability Aspects of Second Life Photovoltaic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C43002-AC8D-4A36-9EC7-8156165781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941" y="1219200"/>
            <a:ext cx="4790095" cy="3709052"/>
          </a:xfrm>
        </p:spPr>
        <p:txBody>
          <a:bodyPr lIns="0" tIns="45720" rIns="91440" bIns="45720" anchor="t"/>
          <a:lstStyle/>
          <a:p>
            <a:pPr marL="135890" indent="0">
              <a:buNone/>
            </a:pPr>
            <a:r>
              <a:rPr lang="en-GB" sz="1500" b="1" noProof="0" dirty="0">
                <a:latin typeface="Arial"/>
                <a:cs typeface="Arial"/>
              </a:rPr>
              <a:t>Repair Feasibility and Limitations</a:t>
            </a:r>
          </a:p>
          <a:p>
            <a:pPr marL="269875" indent="-133985"/>
            <a:r>
              <a:rPr lang="en-GB" sz="1500" noProof="0" dirty="0">
                <a:latin typeface="Arial"/>
                <a:cs typeface="Arial"/>
              </a:rPr>
              <a:t>Repair of PV modules - whether addressing solder bond failures, cracked </a:t>
            </a:r>
            <a:r>
              <a:rPr lang="en-GB" sz="1500" noProof="0" dirty="0" err="1">
                <a:latin typeface="Arial"/>
                <a:cs typeface="Arial"/>
              </a:rPr>
              <a:t>backsheets</a:t>
            </a:r>
            <a:r>
              <a:rPr lang="en-GB" sz="1500" noProof="0" dirty="0">
                <a:latin typeface="Arial"/>
                <a:cs typeface="Arial"/>
              </a:rPr>
              <a:t>, or junction box issues - has been demonstrated as technically feasible.</a:t>
            </a:r>
          </a:p>
          <a:p>
            <a:pPr marL="269875" indent="-133985"/>
            <a:r>
              <a:rPr lang="en-GB" sz="1500" noProof="0" dirty="0">
                <a:latin typeface="Arial"/>
                <a:cs typeface="Arial"/>
              </a:rPr>
              <a:t>However, field experience shows that repair is often labour intensive, costly, and difficult to scale without automation.</a:t>
            </a:r>
          </a:p>
          <a:p>
            <a:pPr marL="269875" indent="-133985"/>
            <a:r>
              <a:rPr lang="en-GB" sz="1500" noProof="0" dirty="0">
                <a:latin typeface="Arial"/>
                <a:cs typeface="Arial"/>
              </a:rPr>
              <a:t>Thus, repair is best reserved for specific contexts such as remote areas or where logistics make replacement prohibitive. </a:t>
            </a:r>
          </a:p>
          <a:p>
            <a:pPr marL="269875" indent="-133985"/>
            <a:r>
              <a:rPr lang="en-GB" sz="1500" noProof="0" dirty="0">
                <a:latin typeface="Arial"/>
                <a:cs typeface="Arial"/>
              </a:rPr>
              <a:t>For the broader market, testing- and sorting-based reuse strategies are generally more cost-effective</a:t>
            </a:r>
            <a:r>
              <a:rPr lang="en-GB" sz="1500" dirty="0">
                <a:latin typeface="Arial"/>
                <a:cs typeface="Arial"/>
              </a:rPr>
              <a:t> and scalable</a:t>
            </a:r>
            <a:r>
              <a:rPr lang="en-GB" sz="1500" noProof="0" dirty="0">
                <a:latin typeface="Arial"/>
                <a:cs typeface="Arial"/>
              </a:rPr>
              <a:t>.</a:t>
            </a:r>
          </a:p>
          <a:p>
            <a:pPr marL="269875" indent="-133985"/>
            <a:endParaRPr lang="en-GB" noProof="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7D7545D-6CB9-E52F-4FD2-5C2F85C92FBE}"/>
              </a:ext>
            </a:extLst>
          </p:cNvPr>
          <p:cNvSpPr txBox="1"/>
          <p:nvPr/>
        </p:nvSpPr>
        <p:spPr>
          <a:xfrm>
            <a:off x="5171387" y="4400789"/>
            <a:ext cx="38617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kern="1200" dirty="0">
                <a:solidFill>
                  <a:srgbClr val="003C7D"/>
                </a:solidFill>
                <a:latin typeface="Arial"/>
                <a:cs typeface="Arial"/>
              </a:rPr>
              <a:t>Repair scenarios for 2</a:t>
            </a:r>
            <a:r>
              <a:rPr lang="en-US" sz="1400" i="1" kern="1200" baseline="30000" dirty="0">
                <a:solidFill>
                  <a:srgbClr val="003C7D"/>
                </a:solidFill>
                <a:latin typeface="Arial"/>
                <a:cs typeface="Arial"/>
              </a:rPr>
              <a:t>nd</a:t>
            </a:r>
            <a:r>
              <a:rPr lang="en-US" sz="1400" i="1" kern="1200" dirty="0">
                <a:solidFill>
                  <a:srgbClr val="003C7D"/>
                </a:solidFill>
                <a:latin typeface="Arial"/>
                <a:cs typeface="Arial"/>
              </a:rPr>
              <a:t> life PV modules with </a:t>
            </a:r>
            <a:r>
              <a:rPr lang="en-US" sz="1400" i="1" kern="1200" dirty="0" err="1">
                <a:solidFill>
                  <a:srgbClr val="003C7D"/>
                </a:solidFill>
                <a:latin typeface="Arial"/>
                <a:cs typeface="Arial"/>
              </a:rPr>
              <a:t>backsheet</a:t>
            </a:r>
            <a:r>
              <a:rPr lang="en-US" sz="1400" i="1" kern="1200" dirty="0">
                <a:solidFill>
                  <a:srgbClr val="003C7D"/>
                </a:solidFill>
                <a:latin typeface="Arial"/>
                <a:cs typeface="Arial"/>
              </a:rPr>
              <a:t> issues</a:t>
            </a:r>
            <a:endParaRPr lang="de-DE" sz="1400" i="1" kern="1200" dirty="0">
              <a:solidFill>
                <a:srgbClr val="003C7D"/>
              </a:solidFill>
              <a:latin typeface="Arial"/>
              <a:cs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2B3BED-9759-7A39-5AA1-89FC6F0CD8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r="8343"/>
          <a:stretch/>
        </p:blipFill>
        <p:spPr bwMode="auto">
          <a:xfrm>
            <a:off x="5140036" y="1547203"/>
            <a:ext cx="3983381" cy="28249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303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D32B899-DB09-408E-96A9-DE801C5D91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8" y="203461"/>
            <a:ext cx="8048045" cy="450122"/>
          </a:xfrm>
        </p:spPr>
        <p:txBody>
          <a:bodyPr/>
          <a:lstStyle/>
          <a:p>
            <a:r>
              <a:rPr lang="en-US" sz="2000" dirty="0"/>
              <a:t>Performance and Reliability Aspects of Second Life Photovoltaic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C43002-AC8D-4A36-9EC7-8156165781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544" y="1251697"/>
            <a:ext cx="5005820" cy="1553847"/>
          </a:xfrm>
        </p:spPr>
        <p:txBody>
          <a:bodyPr lIns="0" tIns="45720" rIns="91440" bIns="45720" anchor="t"/>
          <a:lstStyle/>
          <a:p>
            <a:pPr marL="135890" indent="0">
              <a:buNone/>
            </a:pPr>
            <a:r>
              <a:rPr lang="en-US" sz="1500" b="1" dirty="0">
                <a:latin typeface="Arial"/>
                <a:cs typeface="Arial"/>
              </a:rPr>
              <a:t>Testing and Automated Triage as Enablers</a:t>
            </a:r>
          </a:p>
          <a:p>
            <a:pPr marL="269875" indent="-133985"/>
            <a:r>
              <a:rPr lang="en-US" sz="1500" dirty="0">
                <a:latin typeface="Arial"/>
                <a:cs typeface="Arial"/>
              </a:rPr>
              <a:t>Automated testing systems capable of IV characterization, electroluminescence imaging, and insulation resistance testing provide a scalable path            for reliable large-volume triage. </a:t>
            </a:r>
          </a:p>
          <a:p>
            <a:pPr marL="269875" indent="-133985"/>
            <a:r>
              <a:rPr lang="en-GB" sz="1500" dirty="0">
                <a:latin typeface="Arial"/>
                <a:cs typeface="Arial"/>
              </a:rPr>
              <a:t>This approach allows efficient classification into “reuse,” “repair,” or “recycle” streams, minimizing labour costs and ensuring greater consistency. </a:t>
            </a:r>
          </a:p>
          <a:p>
            <a:pPr marL="269875" indent="-133985"/>
            <a:r>
              <a:rPr lang="en-GB" sz="1500" dirty="0">
                <a:latin typeface="Arial"/>
                <a:cs typeface="Arial"/>
              </a:rPr>
              <a:t>Advances in aerial inspection, AI-based diagnostics, and mobile test labs can further reduce costs and risks, while increasing throughput.  </a:t>
            </a:r>
          </a:p>
          <a:p>
            <a:pPr marL="269875" indent="-133985"/>
            <a:r>
              <a:rPr lang="en-GB" sz="1500" dirty="0">
                <a:latin typeface="Arial"/>
                <a:cs typeface="Arial"/>
              </a:rPr>
              <a:t>The creation of centralized or semi-automated reuse hubs is a promising strategy to strengthen the economic viability and traceability of second-life PV.</a:t>
            </a:r>
            <a:endParaRPr lang="de-DE" sz="1500" dirty="0">
              <a:latin typeface="Arial"/>
              <a:cs typeface="Arial"/>
            </a:endParaRPr>
          </a:p>
          <a:p>
            <a:pPr marL="269875" indent="-133985"/>
            <a:endParaRPr lang="en-US" sz="1500" dirty="0">
              <a:latin typeface="Arial"/>
              <a:cs typeface="Arial"/>
            </a:endParaRPr>
          </a:p>
          <a:p>
            <a:pPr marL="269875" indent="-133985"/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69875" indent="-133985"/>
            <a:endParaRPr lang="en-US" dirty="0"/>
          </a:p>
          <a:p>
            <a:pPr marL="269875" indent="-133985"/>
            <a:endParaRPr lang="en-US" dirty="0"/>
          </a:p>
          <a:p>
            <a:pPr marL="269875" indent="-133985"/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C96EFDF-A767-6EBD-D5ED-BC21992BE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69" y="1677636"/>
            <a:ext cx="3870960" cy="217614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F5140E5-92B2-80C9-B690-27C550258947}"/>
              </a:ext>
            </a:extLst>
          </p:cNvPr>
          <p:cNvSpPr txBox="1"/>
          <p:nvPr/>
        </p:nvSpPr>
        <p:spPr>
          <a:xfrm>
            <a:off x="5134152" y="3883566"/>
            <a:ext cx="38617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kern="1200" dirty="0">
                <a:solidFill>
                  <a:srgbClr val="003C7D"/>
                </a:solidFill>
                <a:latin typeface="Arial"/>
                <a:cs typeface="Arial"/>
              </a:rPr>
              <a:t>Classification matrix for PV module triage and eligibility for repair/reuse [1]</a:t>
            </a:r>
            <a:endParaRPr lang="de-DE" sz="1400" i="1" kern="1200" dirty="0">
              <a:solidFill>
                <a:srgbClr val="003C7D"/>
              </a:solidFill>
              <a:latin typeface="Arial"/>
              <a:cs typeface="Arial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AD608BF-6E34-6F8C-21E7-31F36B33A006}"/>
              </a:ext>
            </a:extLst>
          </p:cNvPr>
          <p:cNvSpPr txBox="1"/>
          <p:nvPr/>
        </p:nvSpPr>
        <p:spPr>
          <a:xfrm>
            <a:off x="5161860" y="4668982"/>
            <a:ext cx="3940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-215900"/>
            <a:r>
              <a:rPr lang="en-US" sz="600" dirty="0">
                <a:solidFill>
                  <a:srgbClr val="222222"/>
                </a:solidFill>
                <a:latin typeface="Arial"/>
                <a:cs typeface="Arial"/>
              </a:rPr>
              <a:t>Source [1]: Tsanakas et al. (2024):</a:t>
            </a:r>
            <a:r>
              <a:rPr lang="en-IE" sz="600" dirty="0">
                <a:solidFill>
                  <a:srgbClr val="222222"/>
                </a:solidFill>
                <a:latin typeface="Arial"/>
                <a:cs typeface="Arial"/>
              </a:rPr>
              <a:t> Tsanakas IA, Oreski G, Eder G, Gassner A, van der Heide A, </a:t>
            </a:r>
            <a:r>
              <a:rPr lang="en-IE" sz="600" dirty="0" err="1">
                <a:solidFill>
                  <a:srgbClr val="222222"/>
                </a:solidFill>
                <a:latin typeface="Arial"/>
                <a:cs typeface="Arial"/>
              </a:rPr>
              <a:t>Ariolli</a:t>
            </a:r>
            <a:r>
              <a:rPr lang="en-IE" sz="600" dirty="0">
                <a:solidFill>
                  <a:srgbClr val="222222"/>
                </a:solidFill>
                <a:latin typeface="Arial"/>
                <a:cs typeface="Arial"/>
              </a:rPr>
              <a:t> DMG, Hernandez GO, Moser D, Wambach K. Toward Reuse‐Ready PV: A Perspective on Recent Advances, Practices, and Future Challenges. Adv. Energy Sustainability Res. 2024, DOI: 10.1002/aesr.202400237.</a:t>
            </a:r>
            <a:endParaRPr lang="de-DE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78778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">
            <a:extLst>
              <a:ext uri="{FF2B5EF4-FFF2-40B4-BE49-F238E27FC236}">
                <a16:creationId xmlns:a16="http://schemas.microsoft.com/office/drawing/2014/main" id="{25131646-0AD5-4257-5FEC-2EF0F4698294}"/>
              </a:ext>
            </a:extLst>
          </p:cNvPr>
          <p:cNvSpPr txBox="1">
            <a:spLocks/>
          </p:cNvSpPr>
          <p:nvPr/>
        </p:nvSpPr>
        <p:spPr>
          <a:xfrm>
            <a:off x="250828" y="248490"/>
            <a:ext cx="8075754" cy="40509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685749" rtl="0" eaLnBrk="1" latinLnBrk="0" hangingPunct="1">
              <a:spcBef>
                <a:spcPts val="1650"/>
              </a:spcBef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defRPr lang="en-US" sz="2400" b="1" kern="1200" baseline="0" dirty="0">
                <a:solidFill>
                  <a:srgbClr val="F4821F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04970" indent="-134991" algn="l" defTabSz="685749" rtl="0" eaLnBrk="1" latinLnBrk="0" hangingPunct="1">
              <a:spcBef>
                <a:spcPts val="375"/>
              </a:spcBef>
              <a:buClr>
                <a:schemeClr val="bg1">
                  <a:lumMod val="65000"/>
                </a:schemeClr>
              </a:buClr>
              <a:buSzPct val="100000"/>
              <a:buFont typeface="Segoe UI" panose="020B0502040204020203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58" indent="-134991" algn="l" defTabSz="685749" rtl="0" eaLnBrk="1" latinLnBrk="0" hangingPunct="1">
              <a:spcBef>
                <a:spcPts val="375"/>
              </a:spcBef>
              <a:buClr>
                <a:schemeClr val="bg1">
                  <a:lumMod val="75000"/>
                </a:schemeClr>
              </a:buClr>
              <a:buFont typeface="Segoe UI" panose="020B0502040204020203" pitchFamily="34" charset="0"/>
              <a:buChar char="-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60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∙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35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▫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Performance and Reliability Aspects of Second Life Photovoltaic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14933CA7-0570-0B4F-7612-A4CE3C6F4D2E}"/>
              </a:ext>
            </a:extLst>
          </p:cNvPr>
          <p:cNvSpPr txBox="1">
            <a:spLocks/>
          </p:cNvSpPr>
          <p:nvPr/>
        </p:nvSpPr>
        <p:spPr>
          <a:xfrm>
            <a:off x="278890" y="1181855"/>
            <a:ext cx="8638998" cy="3713155"/>
          </a:xfrm>
          <a:prstGeom prst="rect">
            <a:avLst/>
          </a:prstGeom>
        </p:spPr>
        <p:txBody>
          <a:bodyPr lIns="0" tIns="45720" rIns="91440" bIns="45720" anchor="t"/>
          <a:lstStyle>
            <a:lvl1pPr marL="269981" indent="-134532" algn="l" defTabSz="685749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4970" indent="-134991" algn="l" defTabSz="685749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Arial" panose="020B0604020202020204" pitchFamily="34" charset="0"/>
              <a:buChar char="•"/>
              <a:defRPr sz="17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314" indent="-134532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75034" indent="-135722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09940" indent="-134991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809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890" indent="0">
              <a:buNone/>
            </a:pPr>
            <a:r>
              <a:rPr lang="en-US" sz="1500" b="1" dirty="0">
                <a:latin typeface="Arial"/>
                <a:cs typeface="Arial"/>
              </a:rPr>
              <a:t>Field Experience and Demonstration Projects</a:t>
            </a:r>
          </a:p>
          <a:p>
            <a:pPr marL="269875" indent="-133985"/>
            <a:r>
              <a:rPr lang="en-GB" sz="1500" dirty="0">
                <a:latin typeface="Arial"/>
                <a:cs typeface="Arial"/>
              </a:rPr>
              <a:t>Pilot projects confirm that second-life PV and battery systems can deliver tangible benefits in energy autonomy, emissions reduction, and protection against electricity price volatility.</a:t>
            </a:r>
          </a:p>
          <a:p>
            <a:pPr marL="269875" indent="-133985"/>
            <a:r>
              <a:rPr lang="en-GB" sz="1500" dirty="0">
                <a:latin typeface="Arial"/>
                <a:cs typeface="Arial"/>
              </a:rPr>
              <a:t>However, they also underline persistent challenges: technical compatibility issues arising from heterogeneous module batches, evolving grid compliance requirements, and the limited economic advantage of second-life batteries compared to new ones. </a:t>
            </a:r>
          </a:p>
          <a:p>
            <a:pPr marL="269875" indent="-133985"/>
            <a:r>
              <a:rPr lang="en-GB" sz="1500" dirty="0">
                <a:latin typeface="Arial"/>
                <a:cs typeface="Arial"/>
              </a:rPr>
              <a:t>Harmonized standards and clearer qualification frameworks remain key to scaling the second-life PV market.</a:t>
            </a:r>
          </a:p>
          <a:p>
            <a:pPr marL="269875" indent="-133985"/>
            <a:r>
              <a:rPr lang="en-GB" sz="1500" dirty="0">
                <a:latin typeface="Arial"/>
                <a:cs typeface="Arial"/>
              </a:rPr>
              <a:t>These experiences highlight the need for robust </a:t>
            </a:r>
            <a:br>
              <a:rPr lang="en-GB" sz="1500" dirty="0">
                <a:latin typeface="Arial"/>
                <a:cs typeface="Arial"/>
              </a:rPr>
            </a:br>
            <a:r>
              <a:rPr lang="en-GB" sz="1500" dirty="0">
                <a:latin typeface="Arial"/>
                <a:cs typeface="Arial"/>
              </a:rPr>
              <a:t>system integration guidelines and regulatory flexibility</a:t>
            </a:r>
            <a:br>
              <a:rPr lang="en-GB" sz="1500" dirty="0">
                <a:latin typeface="Arial"/>
                <a:cs typeface="Arial"/>
              </a:rPr>
            </a:br>
            <a:r>
              <a:rPr lang="en-GB" sz="1500" dirty="0">
                <a:latin typeface="Arial"/>
                <a:cs typeface="Arial"/>
              </a:rPr>
              <a:t>to unlock wider adoption.</a:t>
            </a:r>
          </a:p>
          <a:p>
            <a:pPr marL="269875" indent="-133985"/>
            <a:r>
              <a:rPr lang="en-US" sz="1600" dirty="0"/>
              <a:t>Challenges in establishing a viable business </a:t>
            </a:r>
            <a:br>
              <a:rPr lang="en-US" sz="1600" dirty="0"/>
            </a:br>
            <a:r>
              <a:rPr lang="en-US" sz="1600" dirty="0"/>
              <a:t>model remain.</a:t>
            </a:r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D06F880-5586-0665-38C1-8D0B6A0C2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05" y="3376584"/>
            <a:ext cx="3805783" cy="168261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985A3B5-5720-648A-E8D4-5D124D385DC6}"/>
              </a:ext>
            </a:extLst>
          </p:cNvPr>
          <p:cNvSpPr txBox="1"/>
          <p:nvPr/>
        </p:nvSpPr>
        <p:spPr>
          <a:xfrm>
            <a:off x="3063633" y="4746164"/>
            <a:ext cx="24491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i="1" kern="1200" dirty="0">
                <a:solidFill>
                  <a:srgbClr val="003C7D"/>
                </a:solidFill>
                <a:latin typeface="Arial"/>
                <a:cs typeface="Arial"/>
              </a:rPr>
              <a:t>Business approach of 2nd Cycle: </a:t>
            </a:r>
            <a:r>
              <a:rPr lang="en-GB" sz="1000" i="1" kern="1200" dirty="0">
                <a:solidFill>
                  <a:srgbClr val="003C7D"/>
                </a:solidFill>
                <a:latin typeface="Arial"/>
                <a:cs typeface="Arial"/>
              </a:rPr>
              <a:t>(</a:t>
            </a:r>
            <a:r>
              <a:rPr lang="en-GB" sz="1000" i="1" kern="1200" dirty="0">
                <a:solidFill>
                  <a:srgbClr val="003C7D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https://www.2ndcycle.at/en</a:t>
            </a:r>
            <a:r>
              <a:rPr lang="en-GB" sz="1000" i="1" kern="1200" dirty="0">
                <a:solidFill>
                  <a:srgbClr val="003C7D"/>
                </a:solidFill>
                <a:latin typeface="Arial"/>
                <a:cs typeface="Arial"/>
              </a:rPr>
              <a:t>)</a:t>
            </a:r>
            <a:endParaRPr lang="de-DE" sz="1000" i="1" kern="1200" dirty="0">
              <a:solidFill>
                <a:srgbClr val="003C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0761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B - New branding v5 (2)">
  <a:themeElements>
    <a:clrScheme name="Custom 1">
      <a:dk1>
        <a:srgbClr val="F4821F"/>
      </a:dk1>
      <a:lt1>
        <a:sysClr val="window" lastClr="FFFFFF"/>
      </a:lt1>
      <a:dk2>
        <a:srgbClr val="10307D"/>
      </a:dk2>
      <a:lt2>
        <a:srgbClr val="FFFFFF"/>
      </a:lt2>
      <a:accent1>
        <a:srgbClr val="10307D"/>
      </a:accent1>
      <a:accent2>
        <a:srgbClr val="10307D"/>
      </a:accent2>
      <a:accent3>
        <a:srgbClr val="F4821F"/>
      </a:accent3>
      <a:accent4>
        <a:srgbClr val="F4821F"/>
      </a:accent4>
      <a:accent5>
        <a:srgbClr val="10307D"/>
      </a:accent5>
      <a:accent6>
        <a:srgbClr val="10307D"/>
      </a:accent6>
      <a:hlink>
        <a:srgbClr val="F4821F"/>
      </a:hlink>
      <a:folHlink>
        <a:srgbClr val="F4821F"/>
      </a:folHlink>
    </a:clrScheme>
    <a:fontScheme name="IEA template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>
          <a:noFill/>
        </a:ln>
      </a:spPr>
      <a:bodyPr rtlCol="0" anchor="ctr"/>
      <a:lstStyle>
        <a:defPPr algn="ctr">
          <a:defRPr sz="120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F39241C8-7B32-6A43-B0A8-3CE245A73584}" vid="{7F805EB4-DE15-E642-859E-CC7D6EBEE1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9D5CB6F85F73647953D1642A5D820CC" ma:contentTypeVersion="12" ma:contentTypeDescription="Ein neues Dokument erstellen." ma:contentTypeScope="" ma:versionID="3480266de21edfbe28ff6b86b4c9731c">
  <xsd:schema xmlns:xsd="http://www.w3.org/2001/XMLSchema" xmlns:xs="http://www.w3.org/2001/XMLSchema" xmlns:p="http://schemas.microsoft.com/office/2006/metadata/properties" xmlns:ns2="983a6927-6998-4ff6-93f9-472b5ddef582" targetNamespace="http://schemas.microsoft.com/office/2006/metadata/properties" ma:root="true" ma:fieldsID="4fc536d3adb97cccae0900cb95430ee5" ns2:_="">
    <xsd:import namespace="983a6927-6998-4ff6-93f9-472b5ddef5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a6927-6998-4ff6-93f9-472b5ddef5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6eb20c4f-c5c2-492b-9954-d638c64bfe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3a6927-6998-4ff6-93f9-472b5ddef58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36BBDB-1F39-44C6-92A3-4262E38477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10E770-04D3-4088-B63E-05653C7051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3a6927-6998-4ff6-93f9-472b5ddef5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0DE528-7FB1-4B05-953B-E13A6D0A661A}">
  <ds:schemaRefs>
    <ds:schemaRef ds:uri="8a95e9d8-7e96-4a26-bb09-e8e0ff8b7a08"/>
    <ds:schemaRef ds:uri="983a6927-6998-4ff6-93f9-472b5ddef582"/>
    <ds:schemaRef ds:uri="bb3c1d79-18c6-4632-a437-906b397dca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578</Words>
  <Application>Microsoft Office PowerPoint</Application>
  <PresentationFormat>Bildschirmpräsentation (16:9)</PresentationFormat>
  <Paragraphs>37</Paragraphs>
  <Slides>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 Nova</vt:lpstr>
      <vt:lpstr>Arial</vt:lpstr>
      <vt:lpstr>Calibri</vt:lpstr>
      <vt:lpstr>Segoe UI</vt:lpstr>
      <vt:lpstr>GB - New branding v5 (2)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OLC</dc:creator>
  <cp:keywords/>
  <dc:description/>
  <cp:lastModifiedBy>Jahn, Ulrike</cp:lastModifiedBy>
  <cp:revision>142</cp:revision>
  <dcterms:created xsi:type="dcterms:W3CDTF">2019-06-05T15:43:42Z</dcterms:created>
  <dcterms:modified xsi:type="dcterms:W3CDTF">2026-02-06T17:56:11Z</dcterms:modified>
  <cp:category/>
  <dc:identifier/>
  <cp:contentStatus/>
  <dc:languag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0x01010019D5CB6F85F73647953D1642A5D820CC</vt:lpwstr>
  </property>
  <property fmtid="{D5CDD505-2E9C-101B-9397-08002B2CF9AE}" pid="3" name="MediaServiceImageTags">
    <vt:lpwstr/>
  </property>
</Properties>
</file>