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9"/>
  </p:notesMasterIdLst>
  <p:handoutMasterIdLst>
    <p:handoutMasterId r:id="rId10"/>
  </p:handoutMasterIdLst>
  <p:sldIdLst>
    <p:sldId id="257" r:id="rId5"/>
    <p:sldId id="622" r:id="rId6"/>
    <p:sldId id="623" r:id="rId7"/>
    <p:sldId id="616" r:id="rId8"/>
  </p:sldIdLst>
  <p:sldSz cx="9144000" cy="5143500" type="screen16x9"/>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0" userDrawn="1">
          <p15:clr>
            <a:srgbClr val="A4A3A4"/>
          </p15:clr>
        </p15:guide>
        <p15:guide id="2" pos="4944" userDrawn="1">
          <p15:clr>
            <a:srgbClr val="A4A3A4"/>
          </p15:clr>
        </p15:guide>
        <p15:guide id="3" orient="horz" pos="1720" userDrawn="1">
          <p15:clr>
            <a:srgbClr val="A4A3A4"/>
          </p15:clr>
        </p15:guide>
        <p15:guide id="4" orient="horz" pos="1620" userDrawn="1">
          <p15:clr>
            <a:srgbClr val="A4A3A4"/>
          </p15:clr>
        </p15:guide>
        <p15:guide id="5" pos="5603"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00">
          <p15:clr>
            <a:srgbClr val="A4A3A4"/>
          </p15:clr>
        </p15:guide>
        <p15:guide id="3" orient="horz" pos="3109">
          <p15:clr>
            <a:srgbClr val="A4A3A4"/>
          </p15:clr>
        </p15:guide>
        <p15:guide id="4"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D7D"/>
    <a:srgbClr val="DBE2EB"/>
    <a:srgbClr val="003C7D"/>
    <a:srgbClr val="376192"/>
    <a:srgbClr val="E0EEF8"/>
    <a:srgbClr val="EDEEF8"/>
    <a:srgbClr val="184481"/>
    <a:srgbClr val="F4821F"/>
    <a:srgbClr val="10307D"/>
    <a:srgbClr val="E889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7" autoAdjust="0"/>
    <p:restoredTop sz="88451" autoAdjust="0"/>
  </p:normalViewPr>
  <p:slideViewPr>
    <p:cSldViewPr snapToGrid="0" showGuides="1">
      <p:cViewPr varScale="1">
        <p:scale>
          <a:sx n="68" d="100"/>
          <a:sy n="68" d="100"/>
        </p:scale>
        <p:origin x="1440" y="52"/>
      </p:cViewPr>
      <p:guideLst>
        <p:guide orient="horz" pos="3140"/>
        <p:guide pos="4944"/>
        <p:guide orient="horz" pos="1720"/>
        <p:guide orient="horz" pos="1620"/>
        <p:guide pos="5603"/>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83" d="100"/>
          <a:sy n="83" d="100"/>
        </p:scale>
        <p:origin x="3720" y="108"/>
      </p:cViewPr>
      <p:guideLst>
        <p:guide orient="horz" pos="3126"/>
        <p:guide pos="2100"/>
        <p:guide orient="horz" pos="3109"/>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cretary - IEA PVPS" userId="68aadff7-8066-4679-a306-ebd29ae79f97" providerId="ADAL" clId="{4E5BC817-6A07-4F8A-AAFD-7281F78BE7A5}"/>
    <pc:docChg chg="modSld">
      <pc:chgData name="Secretary - IEA PVPS" userId="68aadff7-8066-4679-a306-ebd29ae79f97" providerId="ADAL" clId="{4E5BC817-6A07-4F8A-AAFD-7281F78BE7A5}" dt="2026-02-03T16:51:10.550" v="6" actId="20577"/>
      <pc:docMkLst>
        <pc:docMk/>
      </pc:docMkLst>
      <pc:sldChg chg="modSp mod">
        <pc:chgData name="Secretary - IEA PVPS" userId="68aadff7-8066-4679-a306-ebd29ae79f97" providerId="ADAL" clId="{4E5BC817-6A07-4F8A-AAFD-7281F78BE7A5}" dt="2026-02-03T16:51:10.550" v="6" actId="20577"/>
        <pc:sldMkLst>
          <pc:docMk/>
          <pc:sldMk cId="817572157" sldId="257"/>
        </pc:sldMkLst>
        <pc:spChg chg="mod">
          <ac:chgData name="Secretary - IEA PVPS" userId="68aadff7-8066-4679-a306-ebd29ae79f97" providerId="ADAL" clId="{4E5BC817-6A07-4F8A-AAFD-7281F78BE7A5}" dt="2026-02-03T16:51:10.550" v="6" actId="20577"/>
          <ac:spMkLst>
            <pc:docMk/>
            <pc:sldMk cId="817572157" sldId="257"/>
            <ac:spMk id="17" creationId="{08D567FD-ABEF-4093-94E5-6AB99A8C56A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402B6714-7BAF-4DAF-8232-AA0EFD3D7F80}" type="datetimeFigureOut">
              <a:rPr lang="en-US" smtClean="0"/>
              <a:t>2/3/2026</a:t>
            </a:fld>
            <a:endParaRPr lang="en-US"/>
          </a:p>
        </p:txBody>
      </p:sp>
      <p:sp>
        <p:nvSpPr>
          <p:cNvPr id="4" name="Footer Placehold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C71C4779-9F3B-4023-9A64-72230967F0CF}" type="slidenum">
              <a:rPr lang="en-US" smtClean="0"/>
              <a:t>‹#›</a:t>
            </a:fld>
            <a:endParaRPr lang="en-US"/>
          </a:p>
        </p:txBody>
      </p:sp>
    </p:spTree>
    <p:extLst>
      <p:ext uri="{BB962C8B-B14F-4D97-AF65-F5344CB8AC3E}">
        <p14:creationId xmlns:p14="http://schemas.microsoft.com/office/powerpoint/2010/main" val="1758114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7272E4AE-A23F-4D9F-B4EF-A6ED45CEC049}" type="datetimeFigureOut">
              <a:rPr lang="en-GB" smtClean="0"/>
              <a:t>03/02/2026</a:t>
            </a:fld>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E0649404-AEEE-4B4E-B616-1BC6E4EEEF5D}" type="slidenum">
              <a:rPr lang="en-GB" smtClean="0"/>
              <a:t>‹#›</a:t>
            </a:fld>
            <a:endParaRPr lang="en-GB"/>
          </a:p>
        </p:txBody>
      </p:sp>
    </p:spTree>
    <p:extLst>
      <p:ext uri="{BB962C8B-B14F-4D97-AF65-F5344CB8AC3E}">
        <p14:creationId xmlns:p14="http://schemas.microsoft.com/office/powerpoint/2010/main" val="3173653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Bottom">
    <p:spTree>
      <p:nvGrpSpPr>
        <p:cNvPr id="1" name=""/>
        <p:cNvGrpSpPr/>
        <p:nvPr/>
      </p:nvGrpSpPr>
      <p:grpSpPr>
        <a:xfrm>
          <a:off x="0" y="0"/>
          <a:ext cx="0" cy="0"/>
          <a:chOff x="0" y="0"/>
          <a:chExt cx="0" cy="0"/>
        </a:xfrm>
      </p:grpSpPr>
      <p:sp>
        <p:nvSpPr>
          <p:cNvPr id="3" name="Text Placeholder 2"/>
          <p:cNvSpPr>
            <a:spLocks noGrp="1"/>
          </p:cNvSpPr>
          <p:nvPr>
            <p:ph type="body" sz="quarter" idx="12" hasCustomPrompt="1"/>
          </p:nvPr>
        </p:nvSpPr>
        <p:spPr>
          <a:xfrm>
            <a:off x="250832" y="3078039"/>
            <a:ext cx="8316913" cy="519694"/>
          </a:xfrm>
          <a:prstGeom prst="rect">
            <a:avLst/>
          </a:prstGeom>
        </p:spPr>
        <p:txBody>
          <a:bodyPr lIns="0" anchor="b" anchorCtr="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2400" b="1" kern="1200">
                <a:solidFill>
                  <a:schemeClr val="tx1"/>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GB" dirty="0"/>
              <a:t>Title Slide </a:t>
            </a:r>
            <a:endParaRPr lang="en-US" dirty="0"/>
          </a:p>
        </p:txBody>
      </p:sp>
      <p:sp>
        <p:nvSpPr>
          <p:cNvPr id="5" name="Text Placeholder 4"/>
          <p:cNvSpPr>
            <a:spLocks noGrp="1"/>
          </p:cNvSpPr>
          <p:nvPr>
            <p:ph type="body" sz="quarter" idx="13" hasCustomPrompt="1"/>
          </p:nvPr>
        </p:nvSpPr>
        <p:spPr>
          <a:xfrm>
            <a:off x="250825" y="374162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of presenter, affiliation</a:t>
            </a:r>
          </a:p>
        </p:txBody>
      </p:sp>
      <p:sp>
        <p:nvSpPr>
          <p:cNvPr id="22" name="Text Placeholder 4">
            <a:extLst>
              <a:ext uri="{FF2B5EF4-FFF2-40B4-BE49-F238E27FC236}">
                <a16:creationId xmlns:a16="http://schemas.microsoft.com/office/drawing/2014/main" id="{C9034874-11D5-DA4F-9B23-34D9DE8C6D01}"/>
              </a:ext>
            </a:extLst>
          </p:cNvPr>
          <p:cNvSpPr>
            <a:spLocks noGrp="1"/>
          </p:cNvSpPr>
          <p:nvPr>
            <p:ph type="body" sz="quarter" idx="14" hasCustomPrompt="1"/>
          </p:nvPr>
        </p:nvSpPr>
        <p:spPr>
          <a:xfrm>
            <a:off x="250825" y="4169667"/>
            <a:ext cx="8316912" cy="306684"/>
          </a:xfrm>
          <a:prstGeom prst="rect">
            <a:avLst/>
          </a:prstGeom>
        </p:spPr>
        <p:txBody>
          <a:bodyPr lIns="0">
            <a:noAutofit/>
          </a:bodyPr>
          <a:lstStyle>
            <a:lvl1pPr marL="161988" marR="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rgbClr val="003C7D"/>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Location &amp; date of presentation</a:t>
            </a:r>
          </a:p>
        </p:txBody>
      </p:sp>
      <p:grpSp>
        <p:nvGrpSpPr>
          <p:cNvPr id="7" name="Group 6">
            <a:extLst>
              <a:ext uri="{FF2B5EF4-FFF2-40B4-BE49-F238E27FC236}">
                <a16:creationId xmlns:a16="http://schemas.microsoft.com/office/drawing/2014/main" id="{B0CF8910-3997-4186-A545-A8CE55D63B8A}"/>
              </a:ext>
            </a:extLst>
          </p:cNvPr>
          <p:cNvGrpSpPr/>
          <p:nvPr userDrawn="1"/>
        </p:nvGrpSpPr>
        <p:grpSpPr>
          <a:xfrm>
            <a:off x="0" y="4566602"/>
            <a:ext cx="9144000" cy="576898"/>
            <a:chOff x="0" y="4566602"/>
            <a:chExt cx="9144000" cy="576898"/>
          </a:xfrm>
        </p:grpSpPr>
        <p:pic>
          <p:nvPicPr>
            <p:cNvPr id="8" name="Picture 7">
              <a:extLst>
                <a:ext uri="{FF2B5EF4-FFF2-40B4-BE49-F238E27FC236}">
                  <a16:creationId xmlns:a16="http://schemas.microsoft.com/office/drawing/2014/main" id="{8E115815-0F41-46F9-BB8D-BD27EDE65B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0" name="Rectangle 9">
              <a:extLst>
                <a:ext uri="{FF2B5EF4-FFF2-40B4-BE49-F238E27FC236}">
                  <a16:creationId xmlns:a16="http://schemas.microsoft.com/office/drawing/2014/main" id="{2FD94CB0-C6F5-442C-A11F-801B15C89173}"/>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1" name="Picture 10" descr="A close up of a sign&#10;&#10;Description automatically generated">
            <a:extLst>
              <a:ext uri="{FF2B5EF4-FFF2-40B4-BE49-F238E27FC236}">
                <a16:creationId xmlns:a16="http://schemas.microsoft.com/office/drawing/2014/main" id="{E591FF45-0F7D-4F07-B6E4-5EA937F398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0825" y="1714288"/>
            <a:ext cx="2196767" cy="1104605"/>
          </a:xfrm>
          <a:prstGeom prst="rect">
            <a:avLst/>
          </a:prstGeom>
        </p:spPr>
      </p:pic>
    </p:spTree>
    <p:extLst>
      <p:ext uri="{BB962C8B-B14F-4D97-AF65-F5344CB8AC3E}">
        <p14:creationId xmlns:p14="http://schemas.microsoft.com/office/powerpoint/2010/main" val="3517537838"/>
      </p:ext>
    </p:extLst>
  </p:cSld>
  <p:clrMapOvr>
    <a:masterClrMapping/>
  </p:clrMapOvr>
  <p:extLst>
    <p:ext uri="{DCECCB84-F9BA-43D5-87BE-67443E8EF086}">
      <p15:sldGuideLst xmlns:p15="http://schemas.microsoft.com/office/powerpoint/2012/main">
        <p15:guide id="1" pos="159" userDrawn="1">
          <p15:clr>
            <a:srgbClr val="FBAE40"/>
          </p15:clr>
        </p15:guide>
        <p15:guide id="2" orient="horz" pos="826" userDrawn="1">
          <p15:clr>
            <a:srgbClr val="FBAE40"/>
          </p15:clr>
        </p15:guide>
        <p15:guide id="3" pos="5603" userDrawn="1">
          <p15:clr>
            <a:srgbClr val="FBAE40"/>
          </p15:clr>
        </p15:guide>
        <p15:guide id="4" pos="539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text">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8441CA57-6943-9F41-9E1E-50E2F585B99E}"/>
              </a:ext>
            </a:extLst>
          </p:cNvPr>
          <p:cNvSpPr>
            <a:spLocks noGrp="1"/>
          </p:cNvSpPr>
          <p:nvPr>
            <p:ph type="body" sz="quarter" idx="12" hasCustomPrompt="1"/>
          </p:nvPr>
        </p:nvSpPr>
        <p:spPr>
          <a:xfrm>
            <a:off x="250828" y="218815"/>
            <a:ext cx="7289701"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5" name="Text Placeholder 4">
            <a:extLst>
              <a:ext uri="{FF2B5EF4-FFF2-40B4-BE49-F238E27FC236}">
                <a16:creationId xmlns:a16="http://schemas.microsoft.com/office/drawing/2014/main" id="{A26A7C0A-1BA5-C74C-BEC1-1A990858C7D9}"/>
              </a:ext>
            </a:extLst>
          </p:cNvPr>
          <p:cNvSpPr>
            <a:spLocks noGrp="1"/>
          </p:cNvSpPr>
          <p:nvPr>
            <p:ph type="body" sz="quarter" idx="13" hasCustomPrompt="1"/>
          </p:nvPr>
        </p:nvSpPr>
        <p:spPr>
          <a:xfrm>
            <a:off x="526446" y="889005"/>
            <a:ext cx="8440119" cy="3682492"/>
          </a:xfrm>
          <a:prstGeom prst="rect">
            <a:avLst/>
          </a:prstGeom>
        </p:spPr>
        <p:txBody>
          <a:bodyPr lIns="0"/>
          <a:lstStyle>
            <a:lvl1pPr marL="269981" indent="-134532">
              <a:spcBef>
                <a:spcPts val="600"/>
              </a:spcBef>
              <a:spcAft>
                <a:spcPts val="600"/>
              </a:spcAft>
              <a:buClr>
                <a:srgbClr val="003C7D"/>
              </a:buClr>
              <a:buFont typeface="Arial" panose="020B0604020202020204" pitchFamily="34" charset="0"/>
              <a:buChar char="•"/>
              <a:defRPr sz="1800" baseline="0">
                <a:solidFill>
                  <a:srgbClr val="003C7D"/>
                </a:solidFill>
                <a:latin typeface="Arial" panose="020B0604020202020204" pitchFamily="34" charset="0"/>
                <a:cs typeface="Arial" panose="020B0604020202020204" pitchFamily="34" charset="0"/>
              </a:defRPr>
            </a:lvl1pPr>
            <a:lvl2pPr marL="404970" indent="-134991">
              <a:spcBef>
                <a:spcPts val="600"/>
              </a:spcBef>
              <a:spcAft>
                <a:spcPts val="600"/>
              </a:spcAft>
              <a:buClr>
                <a:srgbClr val="003C7D"/>
              </a:buClr>
              <a:buFont typeface="Arial" panose="020B0604020202020204" pitchFamily="34" charset="0"/>
              <a:buChar char="•"/>
              <a:defRPr sz="1700">
                <a:solidFill>
                  <a:srgbClr val="003C7D"/>
                </a:solidFill>
                <a:latin typeface="Arial" panose="020B0604020202020204" pitchFamily="34" charset="0"/>
                <a:cs typeface="Arial" panose="020B0604020202020204" pitchFamily="34" charset="0"/>
              </a:defRPr>
            </a:lvl2pPr>
            <a:lvl3pPr marL="539314" indent="-13453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3pPr>
            <a:lvl4pPr marL="675034" indent="-135722">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4pPr>
            <a:lvl5pPr marL="809940" indent="-134991">
              <a:spcBef>
                <a:spcPts val="300"/>
              </a:spcBef>
              <a:spcAft>
                <a:spcPts val="300"/>
              </a:spcAft>
              <a:buClr>
                <a:srgbClr val="003C7D"/>
              </a:buClr>
              <a:buFont typeface="Arial" panose="020B0604020202020204" pitchFamily="34" charset="0"/>
              <a:buChar char="•"/>
              <a:defRPr sz="1600">
                <a:solidFill>
                  <a:srgbClr val="003C7D"/>
                </a:solidFill>
                <a:latin typeface="Arial" panose="020B0604020202020204" pitchFamily="34" charset="0"/>
                <a:cs typeface="Arial" panose="020B0604020202020204" pitchFamily="34" charset="0"/>
              </a:defRPr>
            </a:lvl5pPr>
          </a:lstStyle>
          <a:p>
            <a:pPr lvl="0"/>
            <a:r>
              <a:rPr lang="en-US" dirty="0"/>
              <a:t>Content slide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a:extLst>
              <a:ext uri="{FF2B5EF4-FFF2-40B4-BE49-F238E27FC236}">
                <a16:creationId xmlns:a16="http://schemas.microsoft.com/office/drawing/2014/main" id="{5A041BF8-9BAF-43B4-B220-52ADAFDF68B7}"/>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cxnSp>
        <p:nvCxnSpPr>
          <p:cNvPr id="7" name="Straight Connector 6">
            <a:extLst>
              <a:ext uri="{FF2B5EF4-FFF2-40B4-BE49-F238E27FC236}">
                <a16:creationId xmlns:a16="http://schemas.microsoft.com/office/drawing/2014/main" id="{2ADFA058-395C-41E3-81A3-9BF3DDBEB86D}"/>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sp>
        <p:nvSpPr>
          <p:cNvPr id="2" name="ZoneTexte 1">
            <a:extLst>
              <a:ext uri="{FF2B5EF4-FFF2-40B4-BE49-F238E27FC236}">
                <a16:creationId xmlns:a16="http://schemas.microsoft.com/office/drawing/2014/main" id="{D17CED54-1D9F-4D17-B816-3FBB5510AC75}"/>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pic>
        <p:nvPicPr>
          <p:cNvPr id="11" name="Picture 10" descr="A picture containing clock, fence&#10;&#10;Description automatically generated">
            <a:extLst>
              <a:ext uri="{FF2B5EF4-FFF2-40B4-BE49-F238E27FC236}">
                <a16:creationId xmlns:a16="http://schemas.microsoft.com/office/drawing/2014/main" id="{ACD180F0-DF58-4D42-98CD-411CBBA27E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4213663072"/>
      </p:ext>
    </p:extLst>
  </p:cSld>
  <p:clrMapOvr>
    <a:masterClrMapping/>
  </p:clrMapOvr>
  <p:hf hdr="0" ftr="0" dt="0"/>
  <p:extLst>
    <p:ext uri="{DCECCB84-F9BA-43D5-87BE-67443E8EF086}">
      <p15:sldGuideLst xmlns:p15="http://schemas.microsoft.com/office/powerpoint/2012/main">
        <p15:guide id="1" orient="horz" pos="146" userDrawn="1">
          <p15:clr>
            <a:srgbClr val="FBAE40"/>
          </p15:clr>
        </p15:guide>
        <p15:guide id="2" pos="159" userDrawn="1">
          <p15:clr>
            <a:srgbClr val="FBAE40"/>
          </p15:clr>
        </p15:guide>
        <p15:guide id="3" orient="horz" pos="1620" userDrawn="1">
          <p15:clr>
            <a:srgbClr val="FBAE40"/>
          </p15:clr>
        </p15:guide>
        <p15:guide id="4" pos="5603" userDrawn="1">
          <p15:clr>
            <a:srgbClr val="FBAE40"/>
          </p15:clr>
        </p15:guide>
        <p15:guide id="5" pos="539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Graph &amp; Key Poi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C7B6C7-20A7-0644-AFFD-0DC74CEEAA6B}"/>
              </a:ext>
            </a:extLst>
          </p:cNvPr>
          <p:cNvSpPr>
            <a:spLocks noGrp="1"/>
          </p:cNvSpPr>
          <p:nvPr>
            <p:ph type="body" sz="quarter" idx="12" hasCustomPrompt="1"/>
          </p:nvPr>
        </p:nvSpPr>
        <p:spPr>
          <a:xfrm>
            <a:off x="250829" y="218815"/>
            <a:ext cx="7123096" cy="434767"/>
          </a:xfrm>
          <a:prstGeom prst="rect">
            <a:avLst/>
          </a:prstGeom>
        </p:spPr>
        <p:txBody>
          <a:bodyPr lIns="0">
            <a:noAutofit/>
          </a:bodyPr>
          <a:lstStyle>
            <a:lvl1pPr marL="0" indent="0">
              <a:buNone/>
              <a:defRPr lang="en-US" sz="2400" b="1" kern="1200" baseline="0" dirty="0">
                <a:solidFill>
                  <a:srgbClr val="F4821F"/>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Title – one line</a:t>
            </a:r>
          </a:p>
        </p:txBody>
      </p:sp>
      <p:sp>
        <p:nvSpPr>
          <p:cNvPr id="14" name="Text Placeholder 3">
            <a:extLst>
              <a:ext uri="{FF2B5EF4-FFF2-40B4-BE49-F238E27FC236}">
                <a16:creationId xmlns:a16="http://schemas.microsoft.com/office/drawing/2014/main" id="{83349B83-1EFF-784E-93D0-021CF6186D9A}"/>
              </a:ext>
            </a:extLst>
          </p:cNvPr>
          <p:cNvSpPr>
            <a:spLocks noGrp="1"/>
          </p:cNvSpPr>
          <p:nvPr>
            <p:ph type="body" sz="quarter" idx="13" hasCustomPrompt="1"/>
          </p:nvPr>
        </p:nvSpPr>
        <p:spPr>
          <a:xfrm>
            <a:off x="1416863" y="4420927"/>
            <a:ext cx="6431743" cy="434767"/>
          </a:xfrm>
          <a:prstGeom prst="rect">
            <a:avLst/>
          </a:prstGeom>
        </p:spPr>
        <p:txBody>
          <a:bodyPr lIns="0" anchor="ctr">
            <a:noAutofit/>
          </a:bodyPr>
          <a:lstStyle>
            <a:lvl1pPr marL="0" indent="0">
              <a:buNone/>
              <a:defRPr lang="en-US" sz="1200" b="0" kern="1200" baseline="0" dirty="0">
                <a:solidFill>
                  <a:srgbClr val="003C7D"/>
                </a:solidFill>
                <a:uFill>
                  <a:solidFill>
                    <a:schemeClr val="tx2"/>
                  </a:solidFill>
                </a:uFill>
                <a:latin typeface="Arial" panose="020B0604020202020204" pitchFamily="34" charset="0"/>
                <a:ea typeface="+mj-ea"/>
                <a:cs typeface="Arial" panose="020B0604020202020204" pitchFamily="34" charset="0"/>
              </a:defRPr>
            </a:lvl1pPr>
          </a:lstStyle>
          <a:p>
            <a:pPr lvl="0"/>
            <a:r>
              <a:rPr lang="en-US" dirty="0"/>
              <a:t>Key point</a:t>
            </a:r>
          </a:p>
        </p:txBody>
      </p:sp>
      <p:sp>
        <p:nvSpPr>
          <p:cNvPr id="19" name="Text Placeholder 18">
            <a:extLst>
              <a:ext uri="{FF2B5EF4-FFF2-40B4-BE49-F238E27FC236}">
                <a16:creationId xmlns:a16="http://schemas.microsoft.com/office/drawing/2014/main" id="{9246A33C-4CCA-D94F-B63F-FDDF33C59417}"/>
              </a:ext>
            </a:extLst>
          </p:cNvPr>
          <p:cNvSpPr>
            <a:spLocks noGrp="1"/>
          </p:cNvSpPr>
          <p:nvPr>
            <p:ph type="body" sz="quarter" idx="14" hasCustomPrompt="1"/>
          </p:nvPr>
        </p:nvSpPr>
        <p:spPr>
          <a:xfrm>
            <a:off x="250831" y="728870"/>
            <a:ext cx="8567735" cy="284370"/>
          </a:xfrm>
          <a:prstGeom prst="rect">
            <a:avLst/>
          </a:prstGeom>
        </p:spPr>
        <p:txBody>
          <a:bodyPr/>
          <a:lstStyle>
            <a:lvl1pPr marL="0" indent="0" algn="ctr">
              <a:buNone/>
              <a:defRPr lang="en-US" sz="1200" kern="1200" dirty="0">
                <a:solidFill>
                  <a:srgbClr val="003C7D"/>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Graph title, centered</a:t>
            </a:r>
          </a:p>
        </p:txBody>
      </p:sp>
      <p:sp>
        <p:nvSpPr>
          <p:cNvPr id="3" name="Picture Placeholder 2"/>
          <p:cNvSpPr>
            <a:spLocks noGrp="1"/>
          </p:cNvSpPr>
          <p:nvPr>
            <p:ph type="pic" sz="quarter" idx="15"/>
          </p:nvPr>
        </p:nvSpPr>
        <p:spPr>
          <a:xfrm>
            <a:off x="844501" y="1075576"/>
            <a:ext cx="7576459" cy="3053747"/>
          </a:xfrm>
          <a:prstGeom prst="rect">
            <a:avLst/>
          </a:prstGeom>
        </p:spPr>
        <p:txBody>
          <a:bodyPr/>
          <a:lstStyle>
            <a:lvl1pPr>
              <a:defRPr>
                <a:latin typeface="Arial" panose="020B0604020202020204" pitchFamily="34" charset="0"/>
                <a:cs typeface="Arial" panose="020B0604020202020204" pitchFamily="34" charset="0"/>
              </a:defRPr>
            </a:lvl1pPr>
          </a:lstStyle>
          <a:p>
            <a:endParaRPr lang="en-GB" dirty="0"/>
          </a:p>
        </p:txBody>
      </p:sp>
      <p:sp>
        <p:nvSpPr>
          <p:cNvPr id="10" name="TextBox 5">
            <a:extLst>
              <a:ext uri="{FF2B5EF4-FFF2-40B4-BE49-F238E27FC236}">
                <a16:creationId xmlns:a16="http://schemas.microsoft.com/office/drawing/2014/main" id="{79F1FF97-645E-4048-9065-9182BF663448}"/>
              </a:ext>
            </a:extLst>
          </p:cNvPr>
          <p:cNvSpPr txBox="1"/>
          <p:nvPr userDrawn="1"/>
        </p:nvSpPr>
        <p:spPr>
          <a:xfrm rot="16200000">
            <a:off x="-1089194" y="3415786"/>
            <a:ext cx="2902590" cy="369332"/>
          </a:xfrm>
          <a:prstGeom prst="rect">
            <a:avLst/>
          </a:prstGeom>
          <a:noFill/>
        </p:spPr>
        <p:txBody>
          <a:bodyPr wrap="square" rtlCol="0">
            <a:spAutoFit/>
          </a:bodyPr>
          <a:lstStyle/>
          <a:p>
            <a:r>
              <a:rPr lang="fr-BE" sz="1800" b="1" dirty="0">
                <a:solidFill>
                  <a:srgbClr val="F4821F"/>
                </a:solidFill>
                <a:latin typeface="Arial Nova" panose="020B0504020202020204" pitchFamily="34" charset="0"/>
              </a:rPr>
              <a:t>PVPS</a:t>
            </a:r>
            <a:endParaRPr lang="en-BE" sz="1800" b="1" dirty="0">
              <a:solidFill>
                <a:srgbClr val="F4821F"/>
              </a:solidFill>
              <a:latin typeface="Arial Nova" panose="020B0504020202020204" pitchFamily="34" charset="0"/>
            </a:endParaRPr>
          </a:p>
        </p:txBody>
      </p:sp>
      <p:sp>
        <p:nvSpPr>
          <p:cNvPr id="11" name="ZoneTexte 10">
            <a:extLst>
              <a:ext uri="{FF2B5EF4-FFF2-40B4-BE49-F238E27FC236}">
                <a16:creationId xmlns:a16="http://schemas.microsoft.com/office/drawing/2014/main" id="{2C8A4C11-F344-4FAA-81B6-12046C2A66E7}"/>
              </a:ext>
            </a:extLst>
          </p:cNvPr>
          <p:cNvSpPr txBox="1"/>
          <p:nvPr userDrawn="1"/>
        </p:nvSpPr>
        <p:spPr>
          <a:xfrm>
            <a:off x="8179547" y="4696303"/>
            <a:ext cx="651447" cy="230832"/>
          </a:xfrm>
          <a:prstGeom prst="rect">
            <a:avLst/>
          </a:prstGeom>
          <a:noFill/>
        </p:spPr>
        <p:txBody>
          <a:bodyPr wrap="square" rtlCol="0">
            <a:spAutoFit/>
          </a:bodyPr>
          <a:lstStyle/>
          <a:p>
            <a:fld id="{E6C6F911-DFDC-4B93-962C-66F0D8D51AD1}" type="slidenum">
              <a:rPr lang="en-US" sz="900" smtClean="0">
                <a:latin typeface="Arial" panose="020B0604020202020204" pitchFamily="34" charset="0"/>
                <a:cs typeface="Arial" panose="020B0604020202020204" pitchFamily="34" charset="0"/>
              </a:rPr>
              <a:t>‹#›</a:t>
            </a:fld>
            <a:endParaRPr lang="en-US" sz="1350" dirty="0">
              <a:latin typeface="Arial" panose="020B0604020202020204" pitchFamily="34" charset="0"/>
              <a:cs typeface="Arial" panose="020B0604020202020204" pitchFamily="34" charset="0"/>
            </a:endParaRPr>
          </a:p>
        </p:txBody>
      </p:sp>
      <p:cxnSp>
        <p:nvCxnSpPr>
          <p:cNvPr id="12" name="Straight Connector 6">
            <a:extLst>
              <a:ext uri="{FF2B5EF4-FFF2-40B4-BE49-F238E27FC236}">
                <a16:creationId xmlns:a16="http://schemas.microsoft.com/office/drawing/2014/main" id="{6CDB6413-C17C-4DB3-8430-8DAFF8093974}"/>
              </a:ext>
            </a:extLst>
          </p:cNvPr>
          <p:cNvCxnSpPr>
            <a:cxnSpLocks/>
          </p:cNvCxnSpPr>
          <p:nvPr userDrawn="1"/>
        </p:nvCxnSpPr>
        <p:spPr>
          <a:xfrm>
            <a:off x="1" y="666544"/>
            <a:ext cx="7873999" cy="0"/>
          </a:xfrm>
          <a:prstGeom prst="line">
            <a:avLst/>
          </a:prstGeom>
          <a:ln>
            <a:solidFill>
              <a:srgbClr val="F4821F"/>
            </a:solidFill>
          </a:ln>
        </p:spPr>
        <p:style>
          <a:lnRef idx="1">
            <a:schemeClr val="accent1"/>
          </a:lnRef>
          <a:fillRef idx="0">
            <a:schemeClr val="accent1"/>
          </a:fillRef>
          <a:effectRef idx="0">
            <a:schemeClr val="accent1"/>
          </a:effectRef>
          <a:fontRef idx="minor">
            <a:schemeClr val="tx1"/>
          </a:fontRef>
        </p:style>
      </p:cxnSp>
      <p:pic>
        <p:nvPicPr>
          <p:cNvPr id="13" name="Picture 10" descr="A picture containing clock, fence&#10;&#10;Description automatically generated">
            <a:extLst>
              <a:ext uri="{FF2B5EF4-FFF2-40B4-BE49-F238E27FC236}">
                <a16:creationId xmlns:a16="http://schemas.microsoft.com/office/drawing/2014/main" id="{F1276EED-63C0-4779-9B0A-6D56E5AB22C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528" y="173760"/>
            <a:ext cx="662032" cy="617588"/>
          </a:xfrm>
          <a:prstGeom prst="rect">
            <a:avLst/>
          </a:prstGeom>
        </p:spPr>
      </p:pic>
    </p:spTree>
    <p:extLst>
      <p:ext uri="{BB962C8B-B14F-4D97-AF65-F5344CB8AC3E}">
        <p14:creationId xmlns:p14="http://schemas.microsoft.com/office/powerpoint/2010/main" val="277405737"/>
      </p:ext>
    </p:extLst>
  </p:cSld>
  <p:clrMapOvr>
    <a:masterClrMapping/>
  </p:clrMapOvr>
  <p:extLst>
    <p:ext uri="{DCECCB84-F9BA-43D5-87BE-67443E8EF086}">
      <p15:sldGuideLst xmlns:p15="http://schemas.microsoft.com/office/powerpoint/2012/main">
        <p15:guide id="1" pos="159" userDrawn="1">
          <p15:clr>
            <a:srgbClr val="FBAE40"/>
          </p15:clr>
        </p15:guide>
        <p15:guide id="2" pos="5603" userDrawn="1">
          <p15:clr>
            <a:srgbClr val="FBAE40"/>
          </p15:clr>
        </p15:guide>
        <p15:guide id="3" orient="horz" pos="146" userDrawn="1">
          <p15:clr>
            <a:srgbClr val="FBAE40"/>
          </p15:clr>
        </p15:guide>
        <p15:guide id="4" pos="53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10" name="Text Placeholder 2">
            <a:extLst>
              <a:ext uri="{FF2B5EF4-FFF2-40B4-BE49-F238E27FC236}">
                <a16:creationId xmlns:a16="http://schemas.microsoft.com/office/drawing/2014/main" id="{D95F3DF4-8EA0-6440-9F6C-69B61C554843}"/>
              </a:ext>
            </a:extLst>
          </p:cNvPr>
          <p:cNvSpPr>
            <a:spLocks noGrp="1"/>
          </p:cNvSpPr>
          <p:nvPr>
            <p:ph type="body" sz="quarter" idx="12" hasCustomPrompt="1"/>
          </p:nvPr>
        </p:nvSpPr>
        <p:spPr>
          <a:xfrm>
            <a:off x="250831" y="1700700"/>
            <a:ext cx="8316913" cy="519694"/>
          </a:xfrm>
          <a:prstGeom prst="rect">
            <a:avLst/>
          </a:prstGeom>
        </p:spPr>
        <p:txBody>
          <a:bodyPr lIns="0" anchor="ctr" anchorCtr="1">
            <a:noAutofit/>
          </a:bodyPr>
          <a:lstStyle>
            <a:lvl1pPr marL="0" marR="0" indent="0" algn="ctr" defTabSz="685749" rtl="0" eaLnBrk="1" fontAlgn="auto" latinLnBrk="0" hangingPunct="1">
              <a:lnSpc>
                <a:spcPct val="100000"/>
              </a:lnSpc>
              <a:spcBef>
                <a:spcPts val="0"/>
              </a:spcBef>
              <a:spcAft>
                <a:spcPts val="0"/>
              </a:spcAft>
              <a:buClr>
                <a:schemeClr val="bg1">
                  <a:lumMod val="65000"/>
                </a:schemeClr>
              </a:buClr>
              <a:buSzPct val="100000"/>
              <a:buFont typeface="Calibri" panose="020F0502020204030204" pitchFamily="34" charset="0"/>
              <a:buNone/>
              <a:tabLst/>
              <a:defRPr lang="en-US" sz="2400" b="1" kern="1200" dirty="0">
                <a:solidFill>
                  <a:srgbClr val="F4821F"/>
                </a:solidFill>
                <a:latin typeface="Arial" panose="020B0604020202020204" pitchFamily="34" charset="0"/>
                <a:ea typeface="+mj-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Thank you</a:t>
            </a:r>
          </a:p>
        </p:txBody>
      </p:sp>
      <p:sp>
        <p:nvSpPr>
          <p:cNvPr id="12" name="Text Placeholder 4">
            <a:extLst>
              <a:ext uri="{FF2B5EF4-FFF2-40B4-BE49-F238E27FC236}">
                <a16:creationId xmlns:a16="http://schemas.microsoft.com/office/drawing/2014/main" id="{835992F8-323D-EF4B-867E-02F746EE31C0}"/>
              </a:ext>
            </a:extLst>
          </p:cNvPr>
          <p:cNvSpPr>
            <a:spLocks noGrp="1"/>
          </p:cNvSpPr>
          <p:nvPr>
            <p:ph type="body" sz="quarter" idx="13" hasCustomPrompt="1"/>
          </p:nvPr>
        </p:nvSpPr>
        <p:spPr>
          <a:xfrm>
            <a:off x="250832" y="2339080"/>
            <a:ext cx="8316913" cy="293284"/>
          </a:xfrm>
          <a:prstGeom prst="rect">
            <a:avLst/>
          </a:prstGeom>
        </p:spPr>
        <p:txBody>
          <a:bodyPr lIns="0">
            <a:noAutofit/>
          </a:bodyPr>
          <a:lstStyle>
            <a:lvl1pPr marL="161988" marR="0" indent="-161988" algn="ctr"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Name, Task</a:t>
            </a:r>
          </a:p>
        </p:txBody>
      </p:sp>
      <p:sp>
        <p:nvSpPr>
          <p:cNvPr id="9" name="Text Placeholder 4">
            <a:extLst>
              <a:ext uri="{FF2B5EF4-FFF2-40B4-BE49-F238E27FC236}">
                <a16:creationId xmlns:a16="http://schemas.microsoft.com/office/drawing/2014/main" id="{856184C6-4F83-044B-B28D-60A04D01A543}"/>
              </a:ext>
            </a:extLst>
          </p:cNvPr>
          <p:cNvSpPr>
            <a:spLocks noGrp="1"/>
          </p:cNvSpPr>
          <p:nvPr>
            <p:ph type="body" sz="quarter" idx="14" hasCustomPrompt="1"/>
          </p:nvPr>
        </p:nvSpPr>
        <p:spPr>
          <a:xfrm>
            <a:off x="253602" y="2646651"/>
            <a:ext cx="8316913" cy="293284"/>
          </a:xfrm>
          <a:prstGeom prst="rect">
            <a:avLst/>
          </a:prstGeom>
        </p:spPr>
        <p:txBody>
          <a:bodyPr lIns="0">
            <a:noAutofit/>
          </a:bodyPr>
          <a:lstStyle>
            <a:lvl1pPr marL="161988" marR="0" indent="-161988" algn="l" defTabSz="685749" rtl="0" eaLnBrk="1" fontAlgn="auto" latinLnBrk="0" hangingPunct="1">
              <a:lnSpc>
                <a:spcPct val="100000"/>
              </a:lnSpc>
              <a:spcBef>
                <a:spcPts val="750"/>
              </a:spcBef>
              <a:spcAft>
                <a:spcPts val="0"/>
              </a:spcAft>
              <a:buClr>
                <a:schemeClr val="bg1">
                  <a:lumMod val="65000"/>
                </a:schemeClr>
              </a:buClr>
              <a:buSzPct val="100000"/>
              <a:buFont typeface="Calibri" panose="020F0502020204030204" pitchFamily="34" charset="0"/>
              <a:buNone/>
              <a:tabLst/>
              <a:defRPr lang="en-US" sz="1800" kern="1200" baseline="0" dirty="0" smtClean="0">
                <a:solidFill>
                  <a:schemeClr val="bg1">
                    <a:lumMod val="50000"/>
                  </a:schemeClr>
                </a:solidFill>
                <a:latin typeface="Arial" panose="020B0604020202020204" pitchFamily="34" charset="0"/>
                <a:ea typeface="+mn-ea"/>
                <a:cs typeface="Arial" panose="020B0604020202020204" pitchFamily="34" charset="0"/>
              </a:defRPr>
            </a:lvl1pPr>
          </a:lstStyle>
          <a:p>
            <a:pPr marL="161988" marR="0" lvl="0" indent="-161988" algn="l" defTabSz="685749" rtl="0" eaLnBrk="1" fontAlgn="auto" latinLnBrk="0" hangingPunct="1">
              <a:lnSpc>
                <a:spcPct val="100000"/>
              </a:lnSpc>
              <a:spcBef>
                <a:spcPts val="1650"/>
              </a:spcBef>
              <a:spcAft>
                <a:spcPts val="0"/>
              </a:spcAft>
              <a:buClr>
                <a:schemeClr val="bg1">
                  <a:lumMod val="65000"/>
                </a:schemeClr>
              </a:buClr>
              <a:buSzPct val="100000"/>
              <a:buFont typeface="Calibri" panose="020F0502020204030204" pitchFamily="34" charset="0"/>
              <a:buNone/>
              <a:tabLst/>
              <a:defRPr/>
            </a:pPr>
            <a:r>
              <a:rPr lang="en-US" dirty="0"/>
              <a:t>email</a:t>
            </a:r>
          </a:p>
        </p:txBody>
      </p:sp>
      <p:sp>
        <p:nvSpPr>
          <p:cNvPr id="2" name="ZoneTexte 1">
            <a:extLst>
              <a:ext uri="{FF2B5EF4-FFF2-40B4-BE49-F238E27FC236}">
                <a16:creationId xmlns:a16="http://schemas.microsoft.com/office/drawing/2014/main" id="{948FBD9B-28A2-42C7-8E45-0732AA2F8749}"/>
              </a:ext>
            </a:extLst>
          </p:cNvPr>
          <p:cNvSpPr txBox="1"/>
          <p:nvPr userDrawn="1"/>
        </p:nvSpPr>
        <p:spPr>
          <a:xfrm>
            <a:off x="112927" y="129637"/>
            <a:ext cx="1973943" cy="300082"/>
          </a:xfrm>
          <a:prstGeom prst="rect">
            <a:avLst/>
          </a:prstGeom>
          <a:noFill/>
        </p:spPr>
        <p:txBody>
          <a:bodyPr wrap="square" rtlCol="0">
            <a:spAutoFit/>
          </a:bodyPr>
          <a:lstStyle/>
          <a:p>
            <a:r>
              <a:rPr lang="fr-FR" sz="1350" b="1" dirty="0">
                <a:latin typeface="Arial Nova" panose="020B0504020202020204" pitchFamily="34" charset="0"/>
              </a:rPr>
              <a:t>www.iea-pvps.org</a:t>
            </a:r>
          </a:p>
        </p:txBody>
      </p:sp>
      <p:grpSp>
        <p:nvGrpSpPr>
          <p:cNvPr id="11" name="Group 10">
            <a:extLst>
              <a:ext uri="{FF2B5EF4-FFF2-40B4-BE49-F238E27FC236}">
                <a16:creationId xmlns:a16="http://schemas.microsoft.com/office/drawing/2014/main" id="{FF74DEAC-5DC1-4765-8A8E-073D29527C02}"/>
              </a:ext>
            </a:extLst>
          </p:cNvPr>
          <p:cNvGrpSpPr/>
          <p:nvPr userDrawn="1"/>
        </p:nvGrpSpPr>
        <p:grpSpPr>
          <a:xfrm>
            <a:off x="0" y="4566602"/>
            <a:ext cx="9144000" cy="576898"/>
            <a:chOff x="0" y="4566602"/>
            <a:chExt cx="9144000" cy="576898"/>
          </a:xfrm>
        </p:grpSpPr>
        <p:pic>
          <p:nvPicPr>
            <p:cNvPr id="13" name="Picture 12">
              <a:extLst>
                <a:ext uri="{FF2B5EF4-FFF2-40B4-BE49-F238E27FC236}">
                  <a16:creationId xmlns:a16="http://schemas.microsoft.com/office/drawing/2014/main" id="{C481B272-5B9D-4754-BD11-72667CB3DB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66602"/>
              <a:ext cx="3509963" cy="576897"/>
            </a:xfrm>
            <a:prstGeom prst="rect">
              <a:avLst/>
            </a:prstGeom>
          </p:spPr>
        </p:pic>
        <p:sp>
          <p:nvSpPr>
            <p:cNvPr id="14" name="Rectangle 13">
              <a:extLst>
                <a:ext uri="{FF2B5EF4-FFF2-40B4-BE49-F238E27FC236}">
                  <a16:creationId xmlns:a16="http://schemas.microsoft.com/office/drawing/2014/main" id="{8DFF1928-C522-45E0-99E5-0999082285CA}"/>
                </a:ext>
              </a:extLst>
            </p:cNvPr>
            <p:cNvSpPr/>
            <p:nvPr userDrawn="1"/>
          </p:nvSpPr>
          <p:spPr>
            <a:xfrm>
              <a:off x="3362325" y="4566602"/>
              <a:ext cx="5781675" cy="576898"/>
            </a:xfrm>
            <a:prstGeom prst="rect">
              <a:avLst/>
            </a:prstGeom>
            <a:solidFill>
              <a:srgbClr val="004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latin typeface="Segoe UI" panose="020B0502040204020203" pitchFamily="34" charset="0"/>
                <a:cs typeface="Segoe UI" panose="020B0502040204020203" pitchFamily="34" charset="0"/>
              </a:endParaRPr>
            </a:p>
          </p:txBody>
        </p:sp>
      </p:grpSp>
      <p:pic>
        <p:nvPicPr>
          <p:cNvPr id="15" name="Picture 14" descr="A close up of a sign&#10;&#10;Description automatically generated">
            <a:extLst>
              <a:ext uri="{FF2B5EF4-FFF2-40B4-BE49-F238E27FC236}">
                <a16:creationId xmlns:a16="http://schemas.microsoft.com/office/drawing/2014/main" id="{1201AD07-F73F-4811-ACB6-618B74B00C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62325" y="3129176"/>
            <a:ext cx="2196767" cy="1104605"/>
          </a:xfrm>
          <a:prstGeom prst="rect">
            <a:avLst/>
          </a:prstGeom>
        </p:spPr>
      </p:pic>
    </p:spTree>
  </p:cSld>
  <p:clrMapOvr>
    <a:masterClrMapping/>
  </p:clrMapOvr>
  <p:extLst>
    <p:ext uri="{DCECCB84-F9BA-43D5-87BE-67443E8EF086}">
      <p15:sldGuideLst xmlns:p15="http://schemas.microsoft.com/office/powerpoint/2012/main">
        <p15:guide id="1" pos="159" userDrawn="1">
          <p15:clr>
            <a:srgbClr val="FBAE40"/>
          </p15:clr>
        </p15:guide>
        <p15:guide id="2" pos="539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735107"/>
      </p:ext>
    </p:extLst>
  </p:cSld>
  <p:clrMap bg1="lt1" tx1="dk1" bg2="lt2" tx2="dk2" accent1="accent1" accent2="accent2" accent3="accent3" accent4="accent4" accent5="accent5" accent6="accent6" hlink="hlink" folHlink="folHlink"/>
  <p:sldLayoutIdLst>
    <p:sldLayoutId id="2147483684" r:id="rId1"/>
    <p:sldLayoutId id="2147483704" r:id="rId2"/>
    <p:sldLayoutId id="2147483703" r:id="rId3"/>
    <p:sldLayoutId id="2147483708" r:id="rId4"/>
  </p:sldLayoutIdLst>
  <p:hf hdr="0" ftr="0" dt="0"/>
  <p:txStyles>
    <p:titleStyle>
      <a:lvl1pPr algn="l" defTabSz="685749" rtl="0" eaLnBrk="1" latinLnBrk="0" hangingPunct="1">
        <a:spcBef>
          <a:spcPct val="0"/>
        </a:spcBef>
        <a:buNone/>
        <a:defRPr sz="2700" b="1" kern="1200">
          <a:solidFill>
            <a:schemeClr val="tx1"/>
          </a:solidFill>
          <a:latin typeface="+mj-lt"/>
          <a:ea typeface="+mj-ea"/>
          <a:cs typeface="+mj-cs"/>
        </a:defRPr>
      </a:lvl1pPr>
    </p:titleStyle>
    <p:bodyStyle>
      <a:lvl1pPr marL="161988" indent="-161988" algn="l" defTabSz="685749" rtl="0" eaLnBrk="1" latinLnBrk="0" hangingPunct="1">
        <a:spcBef>
          <a:spcPts val="1650"/>
        </a:spcBef>
        <a:buClr>
          <a:schemeClr val="bg1">
            <a:lumMod val="65000"/>
          </a:schemeClr>
        </a:buClr>
        <a:buSzPct val="100000"/>
        <a:buFont typeface="Calibri" panose="020F0502020204030204" pitchFamily="34" charset="0"/>
        <a:buChar char="•"/>
        <a:defRPr sz="1350" kern="1200">
          <a:solidFill>
            <a:schemeClr val="tx1"/>
          </a:solidFill>
          <a:latin typeface="+mn-lt"/>
          <a:ea typeface="+mn-ea"/>
          <a:cs typeface="+mn-cs"/>
        </a:defRPr>
      </a:lvl1pPr>
      <a:lvl2pPr marL="404970" indent="-134991" algn="l" defTabSz="685749" rtl="0" eaLnBrk="1" latinLnBrk="0" hangingPunct="1">
        <a:spcBef>
          <a:spcPts val="375"/>
        </a:spcBef>
        <a:buClr>
          <a:schemeClr val="bg1">
            <a:lumMod val="65000"/>
          </a:schemeClr>
        </a:buClr>
        <a:buSzPct val="100000"/>
        <a:buFont typeface="Segoe UI" panose="020B0502040204020203" pitchFamily="34" charset="0"/>
        <a:buChar char="-"/>
        <a:defRPr sz="1200" kern="1200">
          <a:solidFill>
            <a:schemeClr val="tx1"/>
          </a:solidFill>
          <a:latin typeface="+mn-lt"/>
          <a:ea typeface="+mn-ea"/>
          <a:cs typeface="+mn-cs"/>
        </a:defRPr>
      </a:lvl2pPr>
      <a:lvl3pPr marL="566958" indent="-134991" algn="l" defTabSz="685749" rtl="0" eaLnBrk="1" latinLnBrk="0" hangingPunct="1">
        <a:spcBef>
          <a:spcPts val="375"/>
        </a:spcBef>
        <a:buClr>
          <a:schemeClr val="bg1">
            <a:lumMod val="75000"/>
          </a:schemeClr>
        </a:buClr>
        <a:buFont typeface="Segoe UI" panose="020B0502040204020203" pitchFamily="34" charset="0"/>
        <a:buChar char="-"/>
        <a:defRPr sz="1050" kern="1200">
          <a:solidFill>
            <a:schemeClr val="tx1"/>
          </a:solidFill>
          <a:latin typeface="+mn-lt"/>
          <a:ea typeface="+mn-ea"/>
          <a:cs typeface="+mn-cs"/>
        </a:defRPr>
      </a:lvl3pPr>
      <a:lvl4pPr marL="1200060"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4pPr>
      <a:lvl5pPr marL="1542935" indent="-171438" algn="l" defTabSz="685749" rtl="0" eaLnBrk="1" latinLnBrk="0" hangingPunct="1">
        <a:spcBef>
          <a:spcPct val="20000"/>
        </a:spcBef>
        <a:buFont typeface="Arial" panose="020B0604020202020204" pitchFamily="34" charset="0"/>
        <a:buChar char="▫"/>
        <a:defRPr sz="900" kern="1200">
          <a:solidFill>
            <a:schemeClr val="tx1"/>
          </a:solidFill>
          <a:latin typeface="+mn-lt"/>
          <a:ea typeface="+mn-ea"/>
          <a:cs typeface="+mn-cs"/>
        </a:defRPr>
      </a:lvl5pPr>
      <a:lvl6pPr marL="1885809"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684"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558"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433" indent="-171438" algn="l" defTabSz="685749"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jan.remund@meteotest.ch" TargetMode="External"/><Relationship Id="rId2" Type="http://schemas.openxmlformats.org/officeDocument/2006/relationships/hyperlink" Target="mailto:rperez@albany.edu"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2F1F75-6506-AD26-2E72-E81F046E9A57}"/>
              </a:ext>
            </a:extLst>
          </p:cNvPr>
          <p:cNvPicPr>
            <a:picLocks noChangeAspect="1"/>
          </p:cNvPicPr>
          <p:nvPr/>
        </p:nvPicPr>
        <p:blipFill>
          <a:blip r:embed="rId2"/>
          <a:stretch>
            <a:fillRect/>
          </a:stretch>
        </p:blipFill>
        <p:spPr>
          <a:xfrm>
            <a:off x="3111336" y="214684"/>
            <a:ext cx="5456401" cy="2711857"/>
          </a:xfrm>
          <a:prstGeom prst="rect">
            <a:avLst/>
          </a:prstGeom>
          <a:effectLst>
            <a:softEdge rad="63500"/>
          </a:effectLst>
        </p:spPr>
      </p:pic>
      <p:sp>
        <p:nvSpPr>
          <p:cNvPr id="15" name="Espace réservé du texte 14">
            <a:extLst>
              <a:ext uri="{FF2B5EF4-FFF2-40B4-BE49-F238E27FC236}">
                <a16:creationId xmlns:a16="http://schemas.microsoft.com/office/drawing/2014/main" id="{39918276-8203-417F-BCD4-DD500BC36BCA}"/>
              </a:ext>
            </a:extLst>
          </p:cNvPr>
          <p:cNvSpPr>
            <a:spLocks noGrp="1"/>
          </p:cNvSpPr>
          <p:nvPr>
            <p:ph type="body" sz="quarter" idx="12"/>
          </p:nvPr>
        </p:nvSpPr>
        <p:spPr/>
        <p:txBody>
          <a:bodyPr/>
          <a:lstStyle/>
          <a:p>
            <a:r>
              <a:rPr lang="en-US" dirty="0"/>
              <a:t>Firm Power Generation</a:t>
            </a:r>
          </a:p>
        </p:txBody>
      </p:sp>
      <p:sp>
        <p:nvSpPr>
          <p:cNvPr id="16" name="Espace réservé du texte 15">
            <a:extLst>
              <a:ext uri="{FF2B5EF4-FFF2-40B4-BE49-F238E27FC236}">
                <a16:creationId xmlns:a16="http://schemas.microsoft.com/office/drawing/2014/main" id="{B65ED596-FC94-4B02-95FA-D554CB1D114E}"/>
              </a:ext>
            </a:extLst>
          </p:cNvPr>
          <p:cNvSpPr>
            <a:spLocks noGrp="1"/>
          </p:cNvSpPr>
          <p:nvPr>
            <p:ph type="body" sz="quarter" idx="13"/>
          </p:nvPr>
        </p:nvSpPr>
        <p:spPr/>
        <p:txBody>
          <a:bodyPr/>
          <a:lstStyle/>
          <a:p>
            <a:r>
              <a:rPr lang="en-US" sz="1800" dirty="0">
                <a:solidFill>
                  <a:srgbClr val="103D7D"/>
                </a:solidFill>
              </a:rPr>
              <a:t>Task 16: Solar Resource for High Penetration and Large Scale Applications</a:t>
            </a:r>
          </a:p>
        </p:txBody>
      </p:sp>
      <p:sp>
        <p:nvSpPr>
          <p:cNvPr id="17" name="Espace réservé du texte 16">
            <a:extLst>
              <a:ext uri="{FF2B5EF4-FFF2-40B4-BE49-F238E27FC236}">
                <a16:creationId xmlns:a16="http://schemas.microsoft.com/office/drawing/2014/main" id="{08D567FD-ABEF-4093-94E5-6AB99A8C56A1}"/>
              </a:ext>
            </a:extLst>
          </p:cNvPr>
          <p:cNvSpPr>
            <a:spLocks noGrp="1"/>
          </p:cNvSpPr>
          <p:nvPr>
            <p:ph type="body" sz="quarter" idx="14"/>
          </p:nvPr>
        </p:nvSpPr>
        <p:spPr/>
        <p:txBody>
          <a:bodyPr/>
          <a:lstStyle/>
          <a:p>
            <a:r>
              <a:rPr lang="en-US" dirty="0"/>
              <a:t>February 2026</a:t>
            </a:r>
            <a:endParaRPr lang="en-US" sz="1800" dirty="0"/>
          </a:p>
        </p:txBody>
      </p:sp>
    </p:spTree>
    <p:extLst>
      <p:ext uri="{BB962C8B-B14F-4D97-AF65-F5344CB8AC3E}">
        <p14:creationId xmlns:p14="http://schemas.microsoft.com/office/powerpoint/2010/main" val="817572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32B899-DB09-408E-96A9-DE801C5D91EE}"/>
              </a:ext>
            </a:extLst>
          </p:cNvPr>
          <p:cNvSpPr>
            <a:spLocks noGrp="1"/>
          </p:cNvSpPr>
          <p:nvPr>
            <p:ph type="body" sz="quarter" idx="12"/>
          </p:nvPr>
        </p:nvSpPr>
        <p:spPr/>
        <p:txBody>
          <a:bodyPr/>
          <a:lstStyle/>
          <a:p>
            <a:r>
              <a:rPr lang="fr-BE" dirty="0"/>
              <a:t>Objectives</a:t>
            </a:r>
          </a:p>
        </p:txBody>
      </p:sp>
      <p:sp>
        <p:nvSpPr>
          <p:cNvPr id="3" name="Espace réservé du texte 2">
            <a:extLst>
              <a:ext uri="{FF2B5EF4-FFF2-40B4-BE49-F238E27FC236}">
                <a16:creationId xmlns:a16="http://schemas.microsoft.com/office/drawing/2014/main" id="{D5C43002-AC8D-4A36-9EC7-815616578110}"/>
              </a:ext>
            </a:extLst>
          </p:cNvPr>
          <p:cNvSpPr>
            <a:spLocks noGrp="1"/>
          </p:cNvSpPr>
          <p:nvPr>
            <p:ph type="body" sz="quarter" idx="13"/>
          </p:nvPr>
        </p:nvSpPr>
        <p:spPr/>
        <p:txBody>
          <a:bodyPr/>
          <a:lstStyle/>
          <a:p>
            <a:r>
              <a:rPr lang="en-US" b="1" dirty="0"/>
              <a:t>Define Firm Power Generation</a:t>
            </a:r>
            <a:r>
              <a:rPr lang="en-US" dirty="0"/>
              <a:t>: </a:t>
            </a:r>
            <a:r>
              <a:rPr lang="en-US" sz="1300" dirty="0"/>
              <a:t>Explain how variable renewable energy (VRE)—primarily wind and solar—can be engineered to deliver continuous, reliable electricity 24/7, year-round.</a:t>
            </a:r>
            <a:endParaRPr lang="en-US" dirty="0"/>
          </a:p>
          <a:p>
            <a:r>
              <a:rPr lang="en-US" b="1" dirty="0"/>
              <a:t>Present Strategies for Achieving Firm Power</a:t>
            </a:r>
            <a:r>
              <a:rPr lang="en-US" dirty="0"/>
              <a:t>: </a:t>
            </a:r>
            <a:r>
              <a:rPr lang="en-US" sz="1300" dirty="0"/>
              <a:t>Outline cost-effective approaches such as optimal VRE blending, physical storage, overbuilding with curtailment, and system flexibility measures.</a:t>
            </a:r>
          </a:p>
          <a:p>
            <a:r>
              <a:rPr lang="en-US" b="1" dirty="0"/>
              <a:t>Update and Expand on 2023 Findings</a:t>
            </a:r>
            <a:r>
              <a:rPr lang="en-US" dirty="0"/>
              <a:t>: </a:t>
            </a:r>
            <a:r>
              <a:rPr lang="en-US" sz="1400" dirty="0"/>
              <a:t>Reinforce earlier assertions that 100% renewable grids are technically and economically feasible.</a:t>
            </a:r>
            <a:endParaRPr lang="en-US" dirty="0"/>
          </a:p>
          <a:p>
            <a:r>
              <a:rPr lang="en-US" b="1" dirty="0"/>
              <a:t>Showcase Expert Contributions and Case Studies</a:t>
            </a:r>
            <a:r>
              <a:rPr lang="en-US" dirty="0"/>
              <a:t>: </a:t>
            </a:r>
            <a:r>
              <a:rPr lang="en-US" sz="1400" dirty="0"/>
              <a:t>Provide real-world examples from multiple regions practical and cost-effective pathways to firm renewable power.</a:t>
            </a:r>
            <a:endParaRPr lang="en-US" dirty="0"/>
          </a:p>
          <a:p>
            <a:r>
              <a:rPr lang="en-US" b="1" dirty="0"/>
              <a:t>Address Market and Policy Challenges</a:t>
            </a:r>
            <a:r>
              <a:rPr lang="en-US" dirty="0"/>
              <a:t>: </a:t>
            </a:r>
            <a:r>
              <a:rPr lang="en-US" sz="1400" dirty="0"/>
              <a:t>Identify misalignments in current market structures and propose reforms—e.g., capacity-based remuneration—to enable least-cost firm power.</a:t>
            </a:r>
          </a:p>
          <a:p>
            <a:r>
              <a:rPr lang="en-US" b="1" dirty="0"/>
              <a:t>Explore Emerging Solutions</a:t>
            </a:r>
            <a:r>
              <a:rPr lang="en-US" dirty="0"/>
              <a:t>: </a:t>
            </a:r>
            <a:r>
              <a:rPr lang="en-US" sz="1400" dirty="0"/>
              <a:t>Discuss innovations like Virtual Power Plants (VPPs), advanced forecasting, and sector coupling as enablers of firm renewable systems.</a:t>
            </a:r>
            <a:endParaRPr lang="fr-BE" sz="1400" dirty="0"/>
          </a:p>
        </p:txBody>
      </p:sp>
    </p:spTree>
    <p:extLst>
      <p:ext uri="{BB962C8B-B14F-4D97-AF65-F5344CB8AC3E}">
        <p14:creationId xmlns:p14="http://schemas.microsoft.com/office/powerpoint/2010/main" val="58480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32B899-DB09-408E-96A9-DE801C5D91EE}"/>
              </a:ext>
            </a:extLst>
          </p:cNvPr>
          <p:cNvSpPr>
            <a:spLocks noGrp="1"/>
          </p:cNvSpPr>
          <p:nvPr>
            <p:ph type="body" sz="quarter" idx="12"/>
          </p:nvPr>
        </p:nvSpPr>
        <p:spPr/>
        <p:txBody>
          <a:bodyPr/>
          <a:lstStyle/>
          <a:p>
            <a:r>
              <a:rPr lang="fr-BE" dirty="0"/>
              <a:t>Key </a:t>
            </a:r>
            <a:r>
              <a:rPr lang="fr-BE" dirty="0" err="1"/>
              <a:t>Takeaways</a:t>
            </a:r>
            <a:endParaRPr lang="fr-BE" dirty="0"/>
          </a:p>
        </p:txBody>
      </p:sp>
      <p:sp>
        <p:nvSpPr>
          <p:cNvPr id="3" name="Espace réservé du texte 2">
            <a:extLst>
              <a:ext uri="{FF2B5EF4-FFF2-40B4-BE49-F238E27FC236}">
                <a16:creationId xmlns:a16="http://schemas.microsoft.com/office/drawing/2014/main" id="{D5C43002-AC8D-4A36-9EC7-815616578110}"/>
              </a:ext>
            </a:extLst>
          </p:cNvPr>
          <p:cNvSpPr>
            <a:spLocks noGrp="1"/>
          </p:cNvSpPr>
          <p:nvPr>
            <p:ph type="body" sz="quarter" idx="13"/>
          </p:nvPr>
        </p:nvSpPr>
        <p:spPr>
          <a:xfrm>
            <a:off x="507879" y="865796"/>
            <a:ext cx="8440119" cy="3757261"/>
          </a:xfrm>
        </p:spPr>
        <p:txBody>
          <a:bodyPr/>
          <a:lstStyle/>
          <a:p>
            <a:pPr algn="just">
              <a:spcBef>
                <a:spcPts val="0"/>
              </a:spcBef>
              <a:spcAft>
                <a:spcPts val="0"/>
              </a:spcAft>
            </a:pPr>
            <a:r>
              <a:rPr lang="en-US" b="1" dirty="0"/>
              <a:t>Firm Power from Variable Renewables is Feasible and Cost-Effective</a:t>
            </a:r>
          </a:p>
          <a:p>
            <a:pPr marL="269875" indent="17463" algn="just">
              <a:spcBef>
                <a:spcPts val="0"/>
              </a:spcBef>
              <a:buNone/>
            </a:pPr>
            <a:r>
              <a:rPr lang="en-US" sz="1300" dirty="0"/>
              <a:t>A 100% renewable grid based on firm wind and solar is technically achievable and economically competitive worldwide. Strategic design choices—blending renewable resources, storage, and flexibility—enable reliable 24/7 power without relying on massive seasonal storage or extensive grid expansion.</a:t>
            </a:r>
            <a:endParaRPr lang="en-US" dirty="0"/>
          </a:p>
          <a:p>
            <a:pPr algn="just">
              <a:spcBef>
                <a:spcPts val="0"/>
              </a:spcBef>
              <a:spcAft>
                <a:spcPts val="0"/>
              </a:spcAft>
            </a:pPr>
            <a:r>
              <a:rPr lang="en-US" b="1" dirty="0"/>
              <a:t>Wind/Solar Overbuilding and Curtailment are generally Essential</a:t>
            </a:r>
          </a:p>
          <a:p>
            <a:pPr marL="269875" indent="17463" algn="just">
              <a:spcBef>
                <a:spcPts val="0"/>
              </a:spcBef>
              <a:buNone/>
            </a:pPr>
            <a:r>
              <a:rPr lang="en-US" sz="1300" dirty="0"/>
              <a:t>In the absence of large, low-cost clean demand-side or supply-side flexible resources (e.g. hydro), installing excess renewable capacity and curtailing surplus output (“implicit storage”) is a cornerstone strategy. It significantly reduces the size for costly storage systems lowering overall generation costs.</a:t>
            </a:r>
            <a:endParaRPr lang="en-US" dirty="0"/>
          </a:p>
          <a:p>
            <a:pPr algn="just">
              <a:spcBef>
                <a:spcPts val="0"/>
              </a:spcBef>
              <a:spcAft>
                <a:spcPts val="0"/>
              </a:spcAft>
            </a:pPr>
            <a:r>
              <a:rPr lang="en-US" b="1" dirty="0"/>
              <a:t>Market and Policy Reforms are Critical</a:t>
            </a:r>
          </a:p>
          <a:p>
            <a:pPr marL="269875" indent="17463" algn="just">
              <a:spcBef>
                <a:spcPts val="0"/>
              </a:spcBef>
              <a:buNone/>
            </a:pPr>
            <a:r>
              <a:rPr lang="en-US" sz="1300" dirty="0"/>
              <a:t>Current electricity markets reward energy output rather than reliability and availability, penalize curtailment, and fail to value integrated resource systems. New frameworks—such as capacity-based remuneration and dual-market designs—are needed to unlock least-cost firm power configurations.</a:t>
            </a:r>
            <a:endParaRPr lang="en-US" dirty="0"/>
          </a:p>
          <a:p>
            <a:pPr algn="just">
              <a:spcBef>
                <a:spcPts val="0"/>
              </a:spcBef>
              <a:spcAft>
                <a:spcPts val="0"/>
              </a:spcAft>
            </a:pPr>
            <a:r>
              <a:rPr lang="en-US" b="1" dirty="0"/>
              <a:t>Case Studies Confirm Practical Viability</a:t>
            </a:r>
          </a:p>
          <a:p>
            <a:pPr marL="269875" indent="17463" algn="just">
              <a:spcBef>
                <a:spcPts val="0"/>
              </a:spcBef>
              <a:buNone/>
            </a:pPr>
            <a:r>
              <a:rPr lang="en-US" sz="1300" dirty="0"/>
              <a:t>Studies from regions such as Nova Scotia, Italy, Switzerland, China, and Australia show firm renewable systems can meet growing demand at competitive costs. For example, Nova Scotia’s optimized mix achieves 100% renewable supply at $0.05/kWh, even with full electrification of buildings and transport.</a:t>
            </a:r>
          </a:p>
          <a:p>
            <a:endParaRPr lang="fr-BE" dirty="0"/>
          </a:p>
        </p:txBody>
      </p:sp>
    </p:spTree>
    <p:extLst>
      <p:ext uri="{BB962C8B-B14F-4D97-AF65-F5344CB8AC3E}">
        <p14:creationId xmlns:p14="http://schemas.microsoft.com/office/powerpoint/2010/main" val="3270114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9D2B259C-1E4E-49E2-8894-BD2796DC32F1}"/>
              </a:ext>
            </a:extLst>
          </p:cNvPr>
          <p:cNvSpPr>
            <a:spLocks noGrp="1"/>
          </p:cNvSpPr>
          <p:nvPr>
            <p:ph type="body" sz="quarter" idx="12"/>
          </p:nvPr>
        </p:nvSpPr>
        <p:spPr>
          <a:xfrm>
            <a:off x="250831" y="1600322"/>
            <a:ext cx="8316913" cy="519694"/>
          </a:xfrm>
        </p:spPr>
        <p:txBody>
          <a:bodyPr/>
          <a:lstStyle/>
          <a:p>
            <a:endParaRPr lang="en-US" dirty="0"/>
          </a:p>
        </p:txBody>
      </p:sp>
      <p:sp>
        <p:nvSpPr>
          <p:cNvPr id="5" name="Espace réservé du texte 4">
            <a:extLst>
              <a:ext uri="{FF2B5EF4-FFF2-40B4-BE49-F238E27FC236}">
                <a16:creationId xmlns:a16="http://schemas.microsoft.com/office/drawing/2014/main" id="{4E7EC2B7-BE81-4492-91DA-9D4DB4628200}"/>
              </a:ext>
            </a:extLst>
          </p:cNvPr>
          <p:cNvSpPr>
            <a:spLocks noGrp="1"/>
          </p:cNvSpPr>
          <p:nvPr>
            <p:ph type="body" sz="quarter" idx="13"/>
          </p:nvPr>
        </p:nvSpPr>
        <p:spPr/>
        <p:txBody>
          <a:bodyPr/>
          <a:lstStyle/>
          <a:p>
            <a:pPr algn="l"/>
            <a:r>
              <a:rPr lang="en-US" sz="1800" dirty="0"/>
              <a:t>Richard Perez &amp; Jan Remund</a:t>
            </a:r>
          </a:p>
        </p:txBody>
      </p:sp>
      <p:sp>
        <p:nvSpPr>
          <p:cNvPr id="6" name="Espace réservé du texte 5">
            <a:extLst>
              <a:ext uri="{FF2B5EF4-FFF2-40B4-BE49-F238E27FC236}">
                <a16:creationId xmlns:a16="http://schemas.microsoft.com/office/drawing/2014/main" id="{A9B3DFFC-B98B-4D65-9E63-4D8134753C13}"/>
              </a:ext>
            </a:extLst>
          </p:cNvPr>
          <p:cNvSpPr>
            <a:spLocks noGrp="1"/>
          </p:cNvSpPr>
          <p:nvPr>
            <p:ph type="body" sz="quarter" idx="14"/>
          </p:nvPr>
        </p:nvSpPr>
        <p:spPr/>
        <p:txBody>
          <a:bodyPr/>
          <a:lstStyle/>
          <a:p>
            <a:r>
              <a:rPr lang="en-US" sz="1800" dirty="0">
                <a:hlinkClick r:id="rId2"/>
              </a:rPr>
              <a:t>rperez@albany</a:t>
            </a:r>
            <a:r>
              <a:rPr lang="en-US" dirty="0">
                <a:hlinkClick r:id="rId2"/>
              </a:rPr>
              <a:t>.</a:t>
            </a:r>
            <a:r>
              <a:rPr lang="en-US" sz="1800" dirty="0">
                <a:hlinkClick r:id="rId2"/>
              </a:rPr>
              <a:t>edu</a:t>
            </a:r>
            <a:r>
              <a:rPr lang="en-US" sz="1800" dirty="0"/>
              <a:t> ─ </a:t>
            </a:r>
            <a:r>
              <a:rPr lang="en-US" sz="1800" dirty="0">
                <a:hlinkClick r:id="rId3"/>
              </a:rPr>
              <a:t>jan.remund@meteotest.ch</a:t>
            </a:r>
            <a:endParaRPr lang="en-US" sz="1800" dirty="0"/>
          </a:p>
          <a:p>
            <a:endParaRPr lang="en-US" sz="1800" dirty="0"/>
          </a:p>
        </p:txBody>
      </p:sp>
    </p:spTree>
    <p:extLst>
      <p:ext uri="{BB962C8B-B14F-4D97-AF65-F5344CB8AC3E}">
        <p14:creationId xmlns:p14="http://schemas.microsoft.com/office/powerpoint/2010/main" val="1540546089"/>
      </p:ext>
    </p:extLst>
  </p:cSld>
  <p:clrMapOvr>
    <a:masterClrMapping/>
  </p:clrMapOvr>
</p:sld>
</file>

<file path=ppt/theme/theme1.xml><?xml version="1.0" encoding="utf-8"?>
<a:theme xmlns:a="http://schemas.openxmlformats.org/drawingml/2006/main" name="GB - New branding v5 (2)">
  <a:themeElements>
    <a:clrScheme name="Custom 1">
      <a:dk1>
        <a:srgbClr val="F4821F"/>
      </a:dk1>
      <a:lt1>
        <a:sysClr val="window" lastClr="FFFFFF"/>
      </a:lt1>
      <a:dk2>
        <a:srgbClr val="10307D"/>
      </a:dk2>
      <a:lt2>
        <a:srgbClr val="FFFFFF"/>
      </a:lt2>
      <a:accent1>
        <a:srgbClr val="10307D"/>
      </a:accent1>
      <a:accent2>
        <a:srgbClr val="10307D"/>
      </a:accent2>
      <a:accent3>
        <a:srgbClr val="F4821F"/>
      </a:accent3>
      <a:accent4>
        <a:srgbClr val="F4821F"/>
      </a:accent4>
      <a:accent5>
        <a:srgbClr val="10307D"/>
      </a:accent5>
      <a:accent6>
        <a:srgbClr val="10307D"/>
      </a:accent6>
      <a:hlink>
        <a:srgbClr val="F4821F"/>
      </a:hlink>
      <a:folHlink>
        <a:srgbClr val="F4821F"/>
      </a:folHlink>
    </a:clrScheme>
    <a:fontScheme name="IEA template">
      <a:majorFont>
        <a:latin typeface="Century Gothic"/>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95000"/>
          </a:schemeClr>
        </a:solidFill>
        <a:ln>
          <a:noFill/>
        </a:ln>
      </a:spPr>
      <a:bodyPr rtlCol="0" anchor="ctr"/>
      <a:lstStyle>
        <a:defPPr algn="ctr">
          <a:defRPr sz="1200">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4" id="{F39241C8-7B32-6A43-B0A8-3CE245A73584}" vid="{7F805EB4-DE15-E642-859E-CC7D6EBEE1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B9F65AAC46BB499695796D298682BC" ma:contentTypeVersion="10" ma:contentTypeDescription="Create a new document." ma:contentTypeScope="" ma:versionID="3f60f478062d6342e0715769ba1d08b9">
  <xsd:schema xmlns:xsd="http://www.w3.org/2001/XMLSchema" xmlns:xs="http://www.w3.org/2001/XMLSchema" xmlns:p="http://schemas.microsoft.com/office/2006/metadata/properties" xmlns:ns2="2994a967-0afa-4556-b055-8e1d038ed839" targetNamespace="http://schemas.microsoft.com/office/2006/metadata/properties" ma:root="true" ma:fieldsID="507f239008345f4b6857d4bd37f2b66c" ns2:_="">
    <xsd:import namespace="2994a967-0afa-4556-b055-8e1d038ed8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4a967-0afa-4556-b055-8e1d038ed8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527C48-C186-4439-92AB-7AE3A09389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94a967-0afa-4556-b055-8e1d038ed8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56E8DF-2419-40F3-81F8-DB83427705A6}">
  <ds:schemaRefs>
    <ds:schemaRef ds:uri="http://schemas.microsoft.com/sharepoint/v3/contenttype/forms"/>
  </ds:schemaRefs>
</ds:datastoreItem>
</file>

<file path=customXml/itemProps3.xml><?xml version="1.0" encoding="utf-8"?>
<ds:datastoreItem xmlns:ds="http://schemas.openxmlformats.org/officeDocument/2006/customXml" ds:itemID="{827FD505-DBDB-4AB0-BFDC-027F98D2A72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420</Words>
  <Application>Microsoft Office PowerPoint</Application>
  <PresentationFormat>On-screen Show (16:9)</PresentationFormat>
  <Paragraphs>21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Nova</vt:lpstr>
      <vt:lpstr>Calibri</vt:lpstr>
      <vt:lpstr>Segoe UI</vt:lpstr>
      <vt:lpstr>GB - New branding v5 (2)</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OLC</dc:creator>
  <cp:lastModifiedBy>Secretary - IEA PVPS</cp:lastModifiedBy>
  <cp:revision>97</cp:revision>
  <cp:lastPrinted>2017-08-30T14:17:09Z</cp:lastPrinted>
  <dcterms:created xsi:type="dcterms:W3CDTF">2019-06-05T15:43:42Z</dcterms:created>
  <dcterms:modified xsi:type="dcterms:W3CDTF">2026-02-03T16:51:14Z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0x0101009BB9F65AAC46BB499695796D298682BC</vt:lpwstr>
  </property>
  <property fmtid="{D5CDD505-2E9C-101B-9397-08002B2CF9AE}" pid="3" name="Order">
    <vt:r8>1000</vt:r8>
  </property>
</Properties>
</file>