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3" r:id="rId4"/>
  </p:sldMasterIdLst>
  <p:notesMasterIdLst>
    <p:notesMasterId r:id="rId10"/>
  </p:notesMasterIdLst>
  <p:handoutMasterIdLst>
    <p:handoutMasterId r:id="rId11"/>
  </p:handoutMasterIdLst>
  <p:sldIdLst>
    <p:sldId id="257" r:id="rId5"/>
    <p:sldId id="623" r:id="rId6"/>
    <p:sldId id="615" r:id="rId7"/>
    <p:sldId id="624" r:id="rId8"/>
    <p:sldId id="616" r:id="rId9"/>
  </p:sldIdLst>
  <p:sldSz cx="9144000" cy="5143500" type="screen16x9"/>
  <p:notesSz cx="6797675"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40" userDrawn="1">
          <p15:clr>
            <a:srgbClr val="A4A3A4"/>
          </p15:clr>
        </p15:guide>
        <p15:guide id="2" pos="4944" userDrawn="1">
          <p15:clr>
            <a:srgbClr val="A4A3A4"/>
          </p15:clr>
        </p15:guide>
        <p15:guide id="3" orient="horz" pos="1720" userDrawn="1">
          <p15:clr>
            <a:srgbClr val="A4A3A4"/>
          </p15:clr>
        </p15:guide>
        <p15:guide id="4" orient="horz" pos="1620" userDrawn="1">
          <p15:clr>
            <a:srgbClr val="A4A3A4"/>
          </p15:clr>
        </p15:guide>
        <p15:guide id="5" pos="5603" userDrawn="1">
          <p15:clr>
            <a:srgbClr val="A4A3A4"/>
          </p15:clr>
        </p15:guide>
      </p15:sldGuideLst>
    </p:ext>
    <p:ext uri="{2D200454-40CA-4A62-9FC3-DE9A4176ACB9}">
      <p15:notesGuideLst xmlns:p15="http://schemas.microsoft.com/office/powerpoint/2012/main">
        <p15:guide id="1" orient="horz" pos="3126">
          <p15:clr>
            <a:srgbClr val="A4A3A4"/>
          </p15:clr>
        </p15:guide>
        <p15:guide id="2" pos="2100">
          <p15:clr>
            <a:srgbClr val="A4A3A4"/>
          </p15:clr>
        </p15:guide>
        <p15:guide id="3" orient="horz" pos="3109">
          <p15:clr>
            <a:srgbClr val="A4A3A4"/>
          </p15:clr>
        </p15:guide>
        <p15:guide id="4" pos="214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BE2EB"/>
    <a:srgbClr val="666666"/>
    <a:srgbClr val="103D7D"/>
    <a:srgbClr val="003C7D"/>
    <a:srgbClr val="376192"/>
    <a:srgbClr val="E0EEF8"/>
    <a:srgbClr val="EDEEF8"/>
    <a:srgbClr val="184481"/>
    <a:srgbClr val="F4821F"/>
    <a:srgbClr val="1030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5457" autoAdjust="0"/>
    <p:restoredTop sz="95246" autoAdjust="0"/>
  </p:normalViewPr>
  <p:slideViewPr>
    <p:cSldViewPr snapToGrid="0" showGuides="1">
      <p:cViewPr>
        <p:scale>
          <a:sx n="125" d="100"/>
          <a:sy n="125" d="100"/>
        </p:scale>
        <p:origin x="90" y="330"/>
      </p:cViewPr>
      <p:guideLst>
        <p:guide orient="horz" pos="3140"/>
        <p:guide pos="4944"/>
        <p:guide orient="horz" pos="1720"/>
        <p:guide orient="horz" pos="1620"/>
        <p:guide pos="5603"/>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snapToGrid="0">
      <p:cViewPr varScale="1">
        <p:scale>
          <a:sx n="83" d="100"/>
          <a:sy n="83" d="100"/>
        </p:scale>
        <p:origin x="3720" y="108"/>
      </p:cViewPr>
      <p:guideLst>
        <p:guide orient="horz" pos="3126"/>
        <p:guide pos="2100"/>
        <p:guide orient="horz" pos="3109"/>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a" userId="5238476_tp_box_2" providerId="OAuth2" clId="{A44FABB4-738D-405B-A3E6-04C2D6D77B88}"/>
    <pc:docChg chg="undo redo custSel addSld delSld modSld">
      <pc:chgData name="Cara" userId="5238476_tp_box_2" providerId="OAuth2" clId="{A44FABB4-738D-405B-A3E6-04C2D6D77B88}" dt="2026-04-25T12:41:11.976" v="3193" actId="20577"/>
      <pc:docMkLst>
        <pc:docMk/>
      </pc:docMkLst>
      <pc:sldChg chg="addSp delSp modSp mod">
        <pc:chgData name="Cara" userId="5238476_tp_box_2" providerId="OAuth2" clId="{A44FABB4-738D-405B-A3E6-04C2D6D77B88}" dt="2026-04-25T12:41:11.976" v="3193" actId="20577"/>
        <pc:sldMkLst>
          <pc:docMk/>
          <pc:sldMk cId="3802315532" sldId="615"/>
        </pc:sldMkLst>
        <pc:spChg chg="mod">
          <ac:chgData name="Cara" userId="5238476_tp_box_2" providerId="OAuth2" clId="{A44FABB4-738D-405B-A3E6-04C2D6D77B88}" dt="2026-04-22T16:28:48.407" v="690" actId="1038"/>
          <ac:spMkLst>
            <pc:docMk/>
            <pc:sldMk cId="3802315532" sldId="615"/>
            <ac:spMk id="8" creationId="{B0E9B2F1-E843-829B-DD97-11F454F6E59B}"/>
          </ac:spMkLst>
        </pc:spChg>
        <pc:spChg chg="mod">
          <ac:chgData name="Cara" userId="5238476_tp_box_2" providerId="OAuth2" clId="{A44FABB4-738D-405B-A3E6-04C2D6D77B88}" dt="2026-04-22T16:27:00.187" v="671" actId="1037"/>
          <ac:spMkLst>
            <pc:docMk/>
            <pc:sldMk cId="3802315532" sldId="615"/>
            <ac:spMk id="9" creationId="{7583E774-A273-38AC-AC4D-01F3CC18CDB8}"/>
          </ac:spMkLst>
        </pc:spChg>
        <pc:spChg chg="mod">
          <ac:chgData name="Cara" userId="5238476_tp_box_2" providerId="OAuth2" clId="{A44FABB4-738D-405B-A3E6-04C2D6D77B88}" dt="2026-04-25T12:41:11.976" v="3193" actId="20577"/>
          <ac:spMkLst>
            <pc:docMk/>
            <pc:sldMk cId="3802315532" sldId="615"/>
            <ac:spMk id="14" creationId="{70B64DF0-654E-7AF8-48AE-6DCAF46D7B48}"/>
          </ac:spMkLst>
        </pc:spChg>
        <pc:spChg chg="mod">
          <ac:chgData name="Cara" userId="5238476_tp_box_2" providerId="OAuth2" clId="{A44FABB4-738D-405B-A3E6-04C2D6D77B88}" dt="2026-04-22T15:21:51.731" v="601" actId="1036"/>
          <ac:spMkLst>
            <pc:docMk/>
            <pc:sldMk cId="3802315532" sldId="615"/>
            <ac:spMk id="16" creationId="{32DC1BE4-3E26-1016-118C-E723E070E3E0}"/>
          </ac:spMkLst>
        </pc:spChg>
        <pc:picChg chg="add mod">
          <ac:chgData name="Cara" userId="5238476_tp_box_2" providerId="OAuth2" clId="{A44FABB4-738D-405B-A3E6-04C2D6D77B88}" dt="2026-04-22T16:29:50.111" v="712" actId="14100"/>
          <ac:picMkLst>
            <pc:docMk/>
            <pc:sldMk cId="3802315532" sldId="615"/>
            <ac:picMk id="10" creationId="{2F6D6A4A-B5EB-EB09-3050-78F545523213}"/>
          </ac:picMkLst>
        </pc:picChg>
        <pc:picChg chg="add del mod">
          <ac:chgData name="Cara" userId="5238476_tp_box_2" providerId="OAuth2" clId="{A44FABB4-738D-405B-A3E6-04C2D6D77B88}" dt="2026-04-22T16:26:45.916" v="633" actId="14100"/>
          <ac:picMkLst>
            <pc:docMk/>
            <pc:sldMk cId="3802315532" sldId="615"/>
            <ac:picMk id="11" creationId="{1E05304F-C984-3997-67B4-1A30ABA92C16}"/>
          </ac:picMkLst>
        </pc:picChg>
      </pc:sldChg>
      <pc:sldChg chg="modSp mod">
        <pc:chgData name="Cara" userId="5238476_tp_box_2" providerId="OAuth2" clId="{A44FABB4-738D-405B-A3E6-04C2D6D77B88}" dt="2026-04-22T15:14:28.438" v="569" actId="20577"/>
        <pc:sldMkLst>
          <pc:docMk/>
          <pc:sldMk cId="2823050731" sldId="623"/>
        </pc:sldMkLst>
        <pc:spChg chg="mod">
          <ac:chgData name="Cara" userId="5238476_tp_box_2" providerId="OAuth2" clId="{A44FABB4-738D-405B-A3E6-04C2D6D77B88}" dt="2026-04-22T15:14:28.438" v="569" actId="20577"/>
          <ac:spMkLst>
            <pc:docMk/>
            <pc:sldMk cId="2823050731" sldId="623"/>
            <ac:spMk id="17" creationId="{827008E1-2DE8-A16B-0FE9-7524C597F228}"/>
          </ac:spMkLst>
        </pc:spChg>
      </pc:sldChg>
      <pc:sldChg chg="addSp delSp modSp add mod chgLayout">
        <pc:chgData name="Cara" userId="5238476_tp_box_2" providerId="OAuth2" clId="{A44FABB4-738D-405B-A3E6-04C2D6D77B88}" dt="2026-04-22T17:52:23.970" v="3120" actId="14100"/>
        <pc:sldMkLst>
          <pc:docMk/>
          <pc:sldMk cId="3593791152" sldId="624"/>
        </pc:sldMkLst>
        <pc:spChg chg="mod ord">
          <ac:chgData name="Cara" userId="5238476_tp_box_2" providerId="OAuth2" clId="{A44FABB4-738D-405B-A3E6-04C2D6D77B88}" dt="2026-04-22T17:46:03.069" v="3078" actId="6264"/>
          <ac:spMkLst>
            <pc:docMk/>
            <pc:sldMk cId="3593791152" sldId="624"/>
            <ac:spMk id="2" creationId="{6CDF1051-9AF9-E156-83BA-8C5556E05B71}"/>
          </ac:spMkLst>
        </pc:spChg>
        <pc:spChg chg="mod ord">
          <ac:chgData name="Cara" userId="5238476_tp_box_2" providerId="OAuth2" clId="{A44FABB4-738D-405B-A3E6-04C2D6D77B88}" dt="2026-04-22T17:52:23.970" v="3120" actId="14100"/>
          <ac:spMkLst>
            <pc:docMk/>
            <pc:sldMk cId="3593791152" sldId="624"/>
            <ac:spMk id="3" creationId="{3ECFA7AE-BC9A-EB98-86B7-16FB548518E2}"/>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363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3633"/>
          </a:xfrm>
          <a:prstGeom prst="rect">
            <a:avLst/>
          </a:prstGeom>
        </p:spPr>
        <p:txBody>
          <a:bodyPr vert="horz" lIns="91440" tIns="45720" rIns="91440" bIns="45720" rtlCol="0"/>
          <a:lstStyle>
            <a:lvl1pPr algn="r">
              <a:defRPr sz="1200"/>
            </a:lvl1pPr>
          </a:lstStyle>
          <a:p>
            <a:fld id="{402B6714-7BAF-4DAF-8232-AA0EFD3D7F80}" type="datetimeFigureOut">
              <a:rPr lang="en-US" smtClean="0"/>
              <a:t>4/25/2026</a:t>
            </a:fld>
            <a:endParaRPr lang="en-US"/>
          </a:p>
        </p:txBody>
      </p:sp>
      <p:sp>
        <p:nvSpPr>
          <p:cNvPr id="4" name="Footer Placeholder 3"/>
          <p:cNvSpPr>
            <a:spLocks noGrp="1"/>
          </p:cNvSpPr>
          <p:nvPr>
            <p:ph type="ftr" sz="quarter" idx="2"/>
          </p:nvPr>
        </p:nvSpPr>
        <p:spPr>
          <a:xfrm>
            <a:off x="0" y="9377316"/>
            <a:ext cx="2945659" cy="49363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377316"/>
            <a:ext cx="2945659" cy="493633"/>
          </a:xfrm>
          <a:prstGeom prst="rect">
            <a:avLst/>
          </a:prstGeom>
        </p:spPr>
        <p:txBody>
          <a:bodyPr vert="horz" lIns="91440" tIns="45720" rIns="91440" bIns="45720" rtlCol="0" anchor="b"/>
          <a:lstStyle>
            <a:lvl1pPr algn="r">
              <a:defRPr sz="1200"/>
            </a:lvl1pPr>
          </a:lstStyle>
          <a:p>
            <a:fld id="{C71C4779-9F3B-4023-9A64-72230967F0CF}" type="slidenum">
              <a:rPr lang="en-US" smtClean="0"/>
              <a:t>‹#›</a:t>
            </a:fld>
            <a:endParaRPr lang="en-US"/>
          </a:p>
        </p:txBody>
      </p:sp>
    </p:spTree>
    <p:extLst>
      <p:ext uri="{BB962C8B-B14F-4D97-AF65-F5344CB8AC3E}">
        <p14:creationId xmlns:p14="http://schemas.microsoft.com/office/powerpoint/2010/main" val="17581144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363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3633"/>
          </a:xfrm>
          <a:prstGeom prst="rect">
            <a:avLst/>
          </a:prstGeom>
        </p:spPr>
        <p:txBody>
          <a:bodyPr vert="horz" lIns="91440" tIns="45720" rIns="91440" bIns="45720" rtlCol="0"/>
          <a:lstStyle>
            <a:lvl1pPr algn="r">
              <a:defRPr sz="1200"/>
            </a:lvl1pPr>
          </a:lstStyle>
          <a:p>
            <a:fld id="{7272E4AE-A23F-4D9F-B4EF-A6ED45CEC049}" type="datetimeFigureOut">
              <a:rPr lang="en-GB" smtClean="0"/>
              <a:t>25/04/2026</a:t>
            </a:fld>
            <a:endParaRPr lang="en-GB"/>
          </a:p>
        </p:txBody>
      </p:sp>
      <p:sp>
        <p:nvSpPr>
          <p:cNvPr id="4" name="Slide Image Placeholder 3"/>
          <p:cNvSpPr>
            <a:spLocks noGrp="1" noRot="1" noChangeAspect="1"/>
          </p:cNvSpPr>
          <p:nvPr>
            <p:ph type="sldImg" idx="2"/>
          </p:nvPr>
        </p:nvSpPr>
        <p:spPr>
          <a:xfrm>
            <a:off x="107950" y="739775"/>
            <a:ext cx="6581775" cy="3703638"/>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689515"/>
            <a:ext cx="5438140" cy="444269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377316"/>
            <a:ext cx="2945659" cy="493633"/>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377316"/>
            <a:ext cx="2945659" cy="493633"/>
          </a:xfrm>
          <a:prstGeom prst="rect">
            <a:avLst/>
          </a:prstGeom>
        </p:spPr>
        <p:txBody>
          <a:bodyPr vert="horz" lIns="91440" tIns="45720" rIns="91440" bIns="45720" rtlCol="0" anchor="b"/>
          <a:lstStyle>
            <a:lvl1pPr algn="r">
              <a:defRPr sz="1200"/>
            </a:lvl1pPr>
          </a:lstStyle>
          <a:p>
            <a:fld id="{E0649404-AEEE-4B4E-B616-1BC6E4EEEF5D}" type="slidenum">
              <a:rPr lang="en-GB" smtClean="0"/>
              <a:t>‹#›</a:t>
            </a:fld>
            <a:endParaRPr lang="en-GB"/>
          </a:p>
        </p:txBody>
      </p:sp>
    </p:spTree>
    <p:extLst>
      <p:ext uri="{BB962C8B-B14F-4D97-AF65-F5344CB8AC3E}">
        <p14:creationId xmlns:p14="http://schemas.microsoft.com/office/powerpoint/2010/main" val="31736537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_Bottom">
    <p:spTree>
      <p:nvGrpSpPr>
        <p:cNvPr id="1" name=""/>
        <p:cNvGrpSpPr/>
        <p:nvPr/>
      </p:nvGrpSpPr>
      <p:grpSpPr>
        <a:xfrm>
          <a:off x="0" y="0"/>
          <a:ext cx="0" cy="0"/>
          <a:chOff x="0" y="0"/>
          <a:chExt cx="0" cy="0"/>
        </a:xfrm>
      </p:grpSpPr>
      <p:sp>
        <p:nvSpPr>
          <p:cNvPr id="3" name="Text Placeholder 2"/>
          <p:cNvSpPr>
            <a:spLocks noGrp="1"/>
          </p:cNvSpPr>
          <p:nvPr>
            <p:ph type="body" sz="quarter" idx="12" hasCustomPrompt="1"/>
          </p:nvPr>
        </p:nvSpPr>
        <p:spPr>
          <a:xfrm>
            <a:off x="250832" y="3078039"/>
            <a:ext cx="8316913" cy="519694"/>
          </a:xfrm>
          <a:prstGeom prst="rect">
            <a:avLst/>
          </a:prstGeom>
        </p:spPr>
        <p:txBody>
          <a:bodyPr lIns="0" anchor="b" anchorCtr="0">
            <a:noAutofit/>
          </a:bodyPr>
          <a:lstStyle>
            <a:lvl1pPr marL="161988" marR="0" indent="-161988" algn="l" defTabSz="685749" rtl="0" eaLnBrk="1" fontAlgn="auto" latinLnBrk="0" hangingPunct="1">
              <a:lnSpc>
                <a:spcPct val="100000"/>
              </a:lnSpc>
              <a:spcBef>
                <a:spcPts val="1650"/>
              </a:spcBef>
              <a:spcAft>
                <a:spcPts val="0"/>
              </a:spcAft>
              <a:buClr>
                <a:schemeClr val="bg1">
                  <a:lumMod val="65000"/>
                </a:schemeClr>
              </a:buClr>
              <a:buSzPct val="100000"/>
              <a:buFont typeface="Calibri" panose="020F0502020204030204" pitchFamily="34" charset="0"/>
              <a:buNone/>
              <a:tabLst/>
              <a:defRPr lang="en-US" sz="2400" b="1" kern="1200">
                <a:solidFill>
                  <a:schemeClr val="tx1"/>
                </a:solidFill>
                <a:latin typeface="Arial" panose="020B0604020202020204" pitchFamily="34" charset="0"/>
                <a:ea typeface="+mj-ea"/>
                <a:cs typeface="Arial" panose="020B0604020202020204" pitchFamily="34" charset="0"/>
              </a:defRPr>
            </a:lvl1pPr>
          </a:lstStyle>
          <a:p>
            <a:pPr marL="161988" marR="0" lvl="0" indent="-161988" algn="l" defTabSz="685749" rtl="0" eaLnBrk="1" fontAlgn="auto" latinLnBrk="0" hangingPunct="1">
              <a:lnSpc>
                <a:spcPct val="100000"/>
              </a:lnSpc>
              <a:spcBef>
                <a:spcPts val="1650"/>
              </a:spcBef>
              <a:spcAft>
                <a:spcPts val="0"/>
              </a:spcAft>
              <a:buClr>
                <a:schemeClr val="bg1">
                  <a:lumMod val="65000"/>
                </a:schemeClr>
              </a:buClr>
              <a:buSzPct val="100000"/>
              <a:buFont typeface="Calibri" panose="020F0502020204030204" pitchFamily="34" charset="0"/>
              <a:buNone/>
              <a:tabLst/>
              <a:defRPr/>
            </a:pPr>
            <a:r>
              <a:rPr lang="en-GB" dirty="0"/>
              <a:t>Title Slide </a:t>
            </a:r>
            <a:endParaRPr lang="en-US" dirty="0"/>
          </a:p>
        </p:txBody>
      </p:sp>
      <p:sp>
        <p:nvSpPr>
          <p:cNvPr id="5" name="Text Placeholder 4"/>
          <p:cNvSpPr>
            <a:spLocks noGrp="1"/>
          </p:cNvSpPr>
          <p:nvPr>
            <p:ph type="body" sz="quarter" idx="13" hasCustomPrompt="1"/>
          </p:nvPr>
        </p:nvSpPr>
        <p:spPr>
          <a:xfrm>
            <a:off x="250825" y="3741627"/>
            <a:ext cx="8316912" cy="306684"/>
          </a:xfrm>
          <a:prstGeom prst="rect">
            <a:avLst/>
          </a:prstGeom>
        </p:spPr>
        <p:txBody>
          <a:bodyPr lIns="0">
            <a:noAutofit/>
          </a:bodyPr>
          <a:lstStyle>
            <a:lvl1pPr marL="161988" marR="0" indent="-161988" algn="l" defTabSz="685749" rtl="0" eaLnBrk="1" fontAlgn="auto" latinLnBrk="0" hangingPunct="1">
              <a:lnSpc>
                <a:spcPct val="100000"/>
              </a:lnSpc>
              <a:spcBef>
                <a:spcPts val="1650"/>
              </a:spcBef>
              <a:spcAft>
                <a:spcPts val="0"/>
              </a:spcAft>
              <a:buClr>
                <a:schemeClr val="bg1">
                  <a:lumMod val="65000"/>
                </a:schemeClr>
              </a:buClr>
              <a:buSzPct val="100000"/>
              <a:buFont typeface="Calibri" panose="020F0502020204030204" pitchFamily="34" charset="0"/>
              <a:buNone/>
              <a:tabLst/>
              <a:defRPr lang="en-US" sz="1800" kern="1200" baseline="0">
                <a:solidFill>
                  <a:srgbClr val="003C7D"/>
                </a:solidFill>
                <a:latin typeface="Arial" panose="020B0604020202020204" pitchFamily="34" charset="0"/>
                <a:ea typeface="+mn-ea"/>
                <a:cs typeface="Arial" panose="020B0604020202020204" pitchFamily="34" charset="0"/>
              </a:defRPr>
            </a:lvl1pPr>
          </a:lstStyle>
          <a:p>
            <a:pPr marL="161988" marR="0" lvl="0" indent="-161988" algn="l" defTabSz="685749" rtl="0" eaLnBrk="1" fontAlgn="auto" latinLnBrk="0" hangingPunct="1">
              <a:lnSpc>
                <a:spcPct val="100000"/>
              </a:lnSpc>
              <a:spcBef>
                <a:spcPts val="1650"/>
              </a:spcBef>
              <a:spcAft>
                <a:spcPts val="0"/>
              </a:spcAft>
              <a:buClr>
                <a:schemeClr val="bg1">
                  <a:lumMod val="65000"/>
                </a:schemeClr>
              </a:buClr>
              <a:buSzPct val="100000"/>
              <a:buFont typeface="Calibri" panose="020F0502020204030204" pitchFamily="34" charset="0"/>
              <a:buNone/>
              <a:tabLst/>
              <a:defRPr/>
            </a:pPr>
            <a:r>
              <a:rPr lang="en-US" dirty="0"/>
              <a:t>Name of presenter, affiliation</a:t>
            </a:r>
          </a:p>
        </p:txBody>
      </p:sp>
      <p:sp>
        <p:nvSpPr>
          <p:cNvPr id="22" name="Text Placeholder 4">
            <a:extLst>
              <a:ext uri="{FF2B5EF4-FFF2-40B4-BE49-F238E27FC236}">
                <a16:creationId xmlns:a16="http://schemas.microsoft.com/office/drawing/2014/main" id="{C9034874-11D5-DA4F-9B23-34D9DE8C6D01}"/>
              </a:ext>
            </a:extLst>
          </p:cNvPr>
          <p:cNvSpPr>
            <a:spLocks noGrp="1"/>
          </p:cNvSpPr>
          <p:nvPr>
            <p:ph type="body" sz="quarter" idx="14" hasCustomPrompt="1"/>
          </p:nvPr>
        </p:nvSpPr>
        <p:spPr>
          <a:xfrm>
            <a:off x="250825" y="4169667"/>
            <a:ext cx="8316912" cy="306684"/>
          </a:xfrm>
          <a:prstGeom prst="rect">
            <a:avLst/>
          </a:prstGeom>
        </p:spPr>
        <p:txBody>
          <a:bodyPr lIns="0">
            <a:noAutofit/>
          </a:bodyPr>
          <a:lstStyle>
            <a:lvl1pPr marL="161988" marR="0" indent="-161988" algn="l" defTabSz="685749" rtl="0" eaLnBrk="1" fontAlgn="auto" latinLnBrk="0" hangingPunct="1">
              <a:lnSpc>
                <a:spcPct val="100000"/>
              </a:lnSpc>
              <a:spcBef>
                <a:spcPts val="1650"/>
              </a:spcBef>
              <a:spcAft>
                <a:spcPts val="0"/>
              </a:spcAft>
              <a:buClr>
                <a:schemeClr val="bg1">
                  <a:lumMod val="65000"/>
                </a:schemeClr>
              </a:buClr>
              <a:buSzPct val="100000"/>
              <a:buFont typeface="Calibri" panose="020F0502020204030204" pitchFamily="34" charset="0"/>
              <a:buNone/>
              <a:tabLst/>
              <a:defRPr lang="en-US" sz="1800" kern="1200" baseline="0" dirty="0" smtClean="0">
                <a:solidFill>
                  <a:srgbClr val="003C7D"/>
                </a:solidFill>
                <a:latin typeface="Arial" panose="020B0604020202020204" pitchFamily="34" charset="0"/>
                <a:ea typeface="+mn-ea"/>
                <a:cs typeface="Arial" panose="020B0604020202020204" pitchFamily="34" charset="0"/>
              </a:defRPr>
            </a:lvl1pPr>
          </a:lstStyle>
          <a:p>
            <a:pPr marL="161988" marR="0" lvl="0" indent="-161988" algn="l" defTabSz="685749" rtl="0" eaLnBrk="1" fontAlgn="auto" latinLnBrk="0" hangingPunct="1">
              <a:lnSpc>
                <a:spcPct val="100000"/>
              </a:lnSpc>
              <a:spcBef>
                <a:spcPts val="1650"/>
              </a:spcBef>
              <a:spcAft>
                <a:spcPts val="0"/>
              </a:spcAft>
              <a:buClr>
                <a:schemeClr val="bg1">
                  <a:lumMod val="65000"/>
                </a:schemeClr>
              </a:buClr>
              <a:buSzPct val="100000"/>
              <a:buFont typeface="Calibri" panose="020F0502020204030204" pitchFamily="34" charset="0"/>
              <a:buNone/>
              <a:tabLst/>
              <a:defRPr/>
            </a:pPr>
            <a:r>
              <a:rPr lang="en-US" dirty="0"/>
              <a:t>Location &amp; date of presentation</a:t>
            </a:r>
          </a:p>
        </p:txBody>
      </p:sp>
      <p:grpSp>
        <p:nvGrpSpPr>
          <p:cNvPr id="7" name="Group 6">
            <a:extLst>
              <a:ext uri="{FF2B5EF4-FFF2-40B4-BE49-F238E27FC236}">
                <a16:creationId xmlns:a16="http://schemas.microsoft.com/office/drawing/2014/main" id="{B0CF8910-3997-4186-A545-A8CE55D63B8A}"/>
              </a:ext>
            </a:extLst>
          </p:cNvPr>
          <p:cNvGrpSpPr/>
          <p:nvPr userDrawn="1"/>
        </p:nvGrpSpPr>
        <p:grpSpPr>
          <a:xfrm>
            <a:off x="0" y="4566602"/>
            <a:ext cx="9144000" cy="576898"/>
            <a:chOff x="0" y="4566602"/>
            <a:chExt cx="9144000" cy="576898"/>
          </a:xfrm>
        </p:grpSpPr>
        <p:pic>
          <p:nvPicPr>
            <p:cNvPr id="8" name="Picture 7">
              <a:extLst>
                <a:ext uri="{FF2B5EF4-FFF2-40B4-BE49-F238E27FC236}">
                  <a16:creationId xmlns:a16="http://schemas.microsoft.com/office/drawing/2014/main" id="{8E115815-0F41-46F9-BB8D-BD27EDE65B2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566602"/>
              <a:ext cx="3509963" cy="576897"/>
            </a:xfrm>
            <a:prstGeom prst="rect">
              <a:avLst/>
            </a:prstGeom>
          </p:spPr>
        </p:pic>
        <p:sp>
          <p:nvSpPr>
            <p:cNvPr id="10" name="Rectangle 9">
              <a:extLst>
                <a:ext uri="{FF2B5EF4-FFF2-40B4-BE49-F238E27FC236}">
                  <a16:creationId xmlns:a16="http://schemas.microsoft.com/office/drawing/2014/main" id="{2FD94CB0-C6F5-442C-A11F-801B15C89173}"/>
                </a:ext>
              </a:extLst>
            </p:cNvPr>
            <p:cNvSpPr/>
            <p:nvPr userDrawn="1"/>
          </p:nvSpPr>
          <p:spPr>
            <a:xfrm>
              <a:off x="3362325" y="4566602"/>
              <a:ext cx="5781675" cy="576898"/>
            </a:xfrm>
            <a:prstGeom prst="rect">
              <a:avLst/>
            </a:prstGeom>
            <a:solidFill>
              <a:srgbClr val="0044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latin typeface="Segoe UI" panose="020B0502040204020203" pitchFamily="34" charset="0"/>
                <a:cs typeface="Segoe UI" panose="020B0502040204020203" pitchFamily="34" charset="0"/>
              </a:endParaRPr>
            </a:p>
          </p:txBody>
        </p:sp>
      </p:grpSp>
      <p:pic>
        <p:nvPicPr>
          <p:cNvPr id="11" name="Picture 10" descr="A close up of a sign&#10;&#10;Description automatically generated">
            <a:extLst>
              <a:ext uri="{FF2B5EF4-FFF2-40B4-BE49-F238E27FC236}">
                <a16:creationId xmlns:a16="http://schemas.microsoft.com/office/drawing/2014/main" id="{E591FF45-0F7D-4F07-B6E4-5EA937F3981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50825" y="1714288"/>
            <a:ext cx="2196767" cy="1104605"/>
          </a:xfrm>
          <a:prstGeom prst="rect">
            <a:avLst/>
          </a:prstGeom>
        </p:spPr>
      </p:pic>
    </p:spTree>
    <p:extLst>
      <p:ext uri="{BB962C8B-B14F-4D97-AF65-F5344CB8AC3E}">
        <p14:creationId xmlns:p14="http://schemas.microsoft.com/office/powerpoint/2010/main" val="3517537838"/>
      </p:ext>
    </p:extLst>
  </p:cSld>
  <p:clrMapOvr>
    <a:masterClrMapping/>
  </p:clrMapOvr>
  <p:extLst>
    <p:ext uri="{DCECCB84-F9BA-43D5-87BE-67443E8EF086}">
      <p15:sldGuideLst xmlns:p15="http://schemas.microsoft.com/office/powerpoint/2012/main">
        <p15:guide id="1" pos="159" userDrawn="1">
          <p15:clr>
            <a:srgbClr val="FBAE40"/>
          </p15:clr>
        </p15:guide>
        <p15:guide id="2" orient="horz" pos="826" userDrawn="1">
          <p15:clr>
            <a:srgbClr val="FBAE40"/>
          </p15:clr>
        </p15:guide>
        <p15:guide id="3" pos="5603" userDrawn="1">
          <p15:clr>
            <a:srgbClr val="FBAE40"/>
          </p15:clr>
        </p15:guide>
        <p15:guide id="4" pos="5397"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mp; text">
    <p:spTree>
      <p:nvGrpSpPr>
        <p:cNvPr id="1" name=""/>
        <p:cNvGrpSpPr/>
        <p:nvPr/>
      </p:nvGrpSpPr>
      <p:grpSpPr>
        <a:xfrm>
          <a:off x="0" y="0"/>
          <a:ext cx="0" cy="0"/>
          <a:chOff x="0" y="0"/>
          <a:chExt cx="0" cy="0"/>
        </a:xfrm>
      </p:grpSpPr>
      <p:sp>
        <p:nvSpPr>
          <p:cNvPr id="14" name="Text Placeholder 3">
            <a:extLst>
              <a:ext uri="{FF2B5EF4-FFF2-40B4-BE49-F238E27FC236}">
                <a16:creationId xmlns:a16="http://schemas.microsoft.com/office/drawing/2014/main" id="{8441CA57-6943-9F41-9E1E-50E2F585B99E}"/>
              </a:ext>
            </a:extLst>
          </p:cNvPr>
          <p:cNvSpPr>
            <a:spLocks noGrp="1"/>
          </p:cNvSpPr>
          <p:nvPr>
            <p:ph type="body" sz="quarter" idx="12" hasCustomPrompt="1"/>
          </p:nvPr>
        </p:nvSpPr>
        <p:spPr>
          <a:xfrm>
            <a:off x="250828" y="218815"/>
            <a:ext cx="7289701" cy="434767"/>
          </a:xfrm>
          <a:prstGeom prst="rect">
            <a:avLst/>
          </a:prstGeom>
        </p:spPr>
        <p:txBody>
          <a:bodyPr lIns="0">
            <a:noAutofit/>
          </a:bodyPr>
          <a:lstStyle>
            <a:lvl1pPr marL="0" indent="0">
              <a:buNone/>
              <a:defRPr lang="en-US" sz="2400" b="1" kern="1200" baseline="0" dirty="0">
                <a:solidFill>
                  <a:srgbClr val="F4821F"/>
                </a:solidFill>
                <a:uFill>
                  <a:solidFill>
                    <a:schemeClr val="tx2"/>
                  </a:solidFill>
                </a:uFill>
                <a:latin typeface="Arial" panose="020B0604020202020204" pitchFamily="34" charset="0"/>
                <a:ea typeface="+mj-ea"/>
                <a:cs typeface="Arial" panose="020B0604020202020204" pitchFamily="34" charset="0"/>
              </a:defRPr>
            </a:lvl1pPr>
          </a:lstStyle>
          <a:p>
            <a:pPr lvl="0"/>
            <a:r>
              <a:rPr lang="en-US" dirty="0"/>
              <a:t>Title – one line</a:t>
            </a:r>
          </a:p>
        </p:txBody>
      </p:sp>
      <p:sp>
        <p:nvSpPr>
          <p:cNvPr id="5" name="Text Placeholder 4">
            <a:extLst>
              <a:ext uri="{FF2B5EF4-FFF2-40B4-BE49-F238E27FC236}">
                <a16:creationId xmlns:a16="http://schemas.microsoft.com/office/drawing/2014/main" id="{A26A7C0A-1BA5-C74C-BEC1-1A990858C7D9}"/>
              </a:ext>
            </a:extLst>
          </p:cNvPr>
          <p:cNvSpPr>
            <a:spLocks noGrp="1"/>
          </p:cNvSpPr>
          <p:nvPr>
            <p:ph type="body" sz="quarter" idx="13" hasCustomPrompt="1"/>
          </p:nvPr>
        </p:nvSpPr>
        <p:spPr>
          <a:xfrm>
            <a:off x="526446" y="889005"/>
            <a:ext cx="8440119" cy="3682492"/>
          </a:xfrm>
          <a:prstGeom prst="rect">
            <a:avLst/>
          </a:prstGeom>
        </p:spPr>
        <p:txBody>
          <a:bodyPr lIns="0"/>
          <a:lstStyle>
            <a:lvl1pPr marL="269981" indent="-134532">
              <a:spcBef>
                <a:spcPts val="600"/>
              </a:spcBef>
              <a:spcAft>
                <a:spcPts val="600"/>
              </a:spcAft>
              <a:buClr>
                <a:srgbClr val="003C7D"/>
              </a:buClr>
              <a:buFont typeface="Arial" panose="020B0604020202020204" pitchFamily="34" charset="0"/>
              <a:buChar char="•"/>
              <a:defRPr sz="1800" baseline="0">
                <a:solidFill>
                  <a:srgbClr val="003C7D"/>
                </a:solidFill>
                <a:latin typeface="Arial" panose="020B0604020202020204" pitchFamily="34" charset="0"/>
                <a:cs typeface="Arial" panose="020B0604020202020204" pitchFamily="34" charset="0"/>
              </a:defRPr>
            </a:lvl1pPr>
            <a:lvl2pPr marL="404970" indent="-134991">
              <a:spcBef>
                <a:spcPts val="600"/>
              </a:spcBef>
              <a:spcAft>
                <a:spcPts val="600"/>
              </a:spcAft>
              <a:buClr>
                <a:srgbClr val="003C7D"/>
              </a:buClr>
              <a:buFont typeface="Arial" panose="020B0604020202020204" pitchFamily="34" charset="0"/>
              <a:buChar char="•"/>
              <a:defRPr sz="1700">
                <a:solidFill>
                  <a:srgbClr val="003C7D"/>
                </a:solidFill>
                <a:latin typeface="Arial" panose="020B0604020202020204" pitchFamily="34" charset="0"/>
                <a:cs typeface="Arial" panose="020B0604020202020204" pitchFamily="34" charset="0"/>
              </a:defRPr>
            </a:lvl2pPr>
            <a:lvl3pPr marL="539314" indent="-134532">
              <a:spcBef>
                <a:spcPts val="300"/>
              </a:spcBef>
              <a:spcAft>
                <a:spcPts val="300"/>
              </a:spcAft>
              <a:buClr>
                <a:srgbClr val="003C7D"/>
              </a:buClr>
              <a:buFont typeface="Arial" panose="020B0604020202020204" pitchFamily="34" charset="0"/>
              <a:buChar char="•"/>
              <a:defRPr sz="1600">
                <a:solidFill>
                  <a:srgbClr val="003C7D"/>
                </a:solidFill>
                <a:latin typeface="Arial" panose="020B0604020202020204" pitchFamily="34" charset="0"/>
                <a:cs typeface="Arial" panose="020B0604020202020204" pitchFamily="34" charset="0"/>
              </a:defRPr>
            </a:lvl3pPr>
            <a:lvl4pPr marL="675034" indent="-135722">
              <a:spcBef>
                <a:spcPts val="300"/>
              </a:spcBef>
              <a:spcAft>
                <a:spcPts val="300"/>
              </a:spcAft>
              <a:buClr>
                <a:srgbClr val="003C7D"/>
              </a:buClr>
              <a:buFont typeface="Arial" panose="020B0604020202020204" pitchFamily="34" charset="0"/>
              <a:buChar char="•"/>
              <a:defRPr sz="1600">
                <a:solidFill>
                  <a:srgbClr val="003C7D"/>
                </a:solidFill>
                <a:latin typeface="Arial" panose="020B0604020202020204" pitchFamily="34" charset="0"/>
                <a:cs typeface="Arial" panose="020B0604020202020204" pitchFamily="34" charset="0"/>
              </a:defRPr>
            </a:lvl4pPr>
            <a:lvl5pPr marL="809940" indent="-134991">
              <a:spcBef>
                <a:spcPts val="300"/>
              </a:spcBef>
              <a:spcAft>
                <a:spcPts val="300"/>
              </a:spcAft>
              <a:buClr>
                <a:srgbClr val="003C7D"/>
              </a:buClr>
              <a:buFont typeface="Arial" panose="020B0604020202020204" pitchFamily="34" charset="0"/>
              <a:buChar char="•"/>
              <a:defRPr sz="1600">
                <a:solidFill>
                  <a:srgbClr val="003C7D"/>
                </a:solidFill>
                <a:latin typeface="Arial" panose="020B0604020202020204" pitchFamily="34" charset="0"/>
                <a:cs typeface="Arial" panose="020B0604020202020204" pitchFamily="34" charset="0"/>
              </a:defRPr>
            </a:lvl5pPr>
          </a:lstStyle>
          <a:p>
            <a:pPr lvl="0"/>
            <a:r>
              <a:rPr lang="en-US" dirty="0"/>
              <a:t>Content slide</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Box 5">
            <a:extLst>
              <a:ext uri="{FF2B5EF4-FFF2-40B4-BE49-F238E27FC236}">
                <a16:creationId xmlns:a16="http://schemas.microsoft.com/office/drawing/2014/main" id="{5A041BF8-9BAF-43B4-B220-52ADAFDF68B7}"/>
              </a:ext>
            </a:extLst>
          </p:cNvPr>
          <p:cNvSpPr txBox="1"/>
          <p:nvPr userDrawn="1"/>
        </p:nvSpPr>
        <p:spPr>
          <a:xfrm rot="16200000">
            <a:off x="-1089194" y="3415786"/>
            <a:ext cx="2902590" cy="369332"/>
          </a:xfrm>
          <a:prstGeom prst="rect">
            <a:avLst/>
          </a:prstGeom>
          <a:noFill/>
        </p:spPr>
        <p:txBody>
          <a:bodyPr wrap="square" rtlCol="0">
            <a:spAutoFit/>
          </a:bodyPr>
          <a:lstStyle/>
          <a:p>
            <a:r>
              <a:rPr lang="fr-BE" sz="1800" b="1" dirty="0">
                <a:solidFill>
                  <a:srgbClr val="F4821F"/>
                </a:solidFill>
                <a:latin typeface="Arial Nova" panose="020B0504020202020204" pitchFamily="34" charset="0"/>
              </a:rPr>
              <a:t>PVPS</a:t>
            </a:r>
            <a:endParaRPr lang="en-BE" sz="1800" b="1" dirty="0">
              <a:solidFill>
                <a:srgbClr val="F4821F"/>
              </a:solidFill>
              <a:latin typeface="Arial Nova" panose="020B0504020202020204" pitchFamily="34" charset="0"/>
            </a:endParaRPr>
          </a:p>
        </p:txBody>
      </p:sp>
      <p:cxnSp>
        <p:nvCxnSpPr>
          <p:cNvPr id="7" name="Straight Connector 6">
            <a:extLst>
              <a:ext uri="{FF2B5EF4-FFF2-40B4-BE49-F238E27FC236}">
                <a16:creationId xmlns:a16="http://schemas.microsoft.com/office/drawing/2014/main" id="{2ADFA058-395C-41E3-81A3-9BF3DDBEB86D}"/>
              </a:ext>
            </a:extLst>
          </p:cNvPr>
          <p:cNvCxnSpPr>
            <a:cxnSpLocks/>
          </p:cNvCxnSpPr>
          <p:nvPr userDrawn="1"/>
        </p:nvCxnSpPr>
        <p:spPr>
          <a:xfrm>
            <a:off x="1" y="666544"/>
            <a:ext cx="7873999" cy="0"/>
          </a:xfrm>
          <a:prstGeom prst="line">
            <a:avLst/>
          </a:prstGeom>
          <a:ln>
            <a:solidFill>
              <a:srgbClr val="F4821F"/>
            </a:solidFill>
          </a:ln>
        </p:spPr>
        <p:style>
          <a:lnRef idx="1">
            <a:schemeClr val="accent1"/>
          </a:lnRef>
          <a:fillRef idx="0">
            <a:schemeClr val="accent1"/>
          </a:fillRef>
          <a:effectRef idx="0">
            <a:schemeClr val="accent1"/>
          </a:effectRef>
          <a:fontRef idx="minor">
            <a:schemeClr val="tx1"/>
          </a:fontRef>
        </p:style>
      </p:cxnSp>
      <p:sp>
        <p:nvSpPr>
          <p:cNvPr id="2" name="ZoneTexte 1">
            <a:extLst>
              <a:ext uri="{FF2B5EF4-FFF2-40B4-BE49-F238E27FC236}">
                <a16:creationId xmlns:a16="http://schemas.microsoft.com/office/drawing/2014/main" id="{D17CED54-1D9F-4D17-B816-3FBB5510AC75}"/>
              </a:ext>
            </a:extLst>
          </p:cNvPr>
          <p:cNvSpPr txBox="1"/>
          <p:nvPr userDrawn="1"/>
        </p:nvSpPr>
        <p:spPr>
          <a:xfrm>
            <a:off x="8179547" y="4696303"/>
            <a:ext cx="651447" cy="230832"/>
          </a:xfrm>
          <a:prstGeom prst="rect">
            <a:avLst/>
          </a:prstGeom>
          <a:noFill/>
        </p:spPr>
        <p:txBody>
          <a:bodyPr wrap="square" rtlCol="0">
            <a:spAutoFit/>
          </a:bodyPr>
          <a:lstStyle/>
          <a:p>
            <a:fld id="{E6C6F911-DFDC-4B93-962C-66F0D8D51AD1}" type="slidenum">
              <a:rPr lang="en-US" sz="900" smtClean="0">
                <a:latin typeface="Arial" panose="020B0604020202020204" pitchFamily="34" charset="0"/>
                <a:cs typeface="Arial" panose="020B0604020202020204" pitchFamily="34" charset="0"/>
              </a:rPr>
              <a:t>‹#›</a:t>
            </a:fld>
            <a:endParaRPr lang="en-US" sz="1000" dirty="0">
              <a:latin typeface="Arial" panose="020B0604020202020204" pitchFamily="34" charset="0"/>
              <a:cs typeface="Arial" panose="020B0604020202020204" pitchFamily="34" charset="0"/>
            </a:endParaRPr>
          </a:p>
        </p:txBody>
      </p:sp>
      <p:pic>
        <p:nvPicPr>
          <p:cNvPr id="11" name="Picture 10" descr="A picture containing clock, fence&#10;&#10;Description automatically generated">
            <a:extLst>
              <a:ext uri="{FF2B5EF4-FFF2-40B4-BE49-F238E27FC236}">
                <a16:creationId xmlns:a16="http://schemas.microsoft.com/office/drawing/2014/main" id="{ACD180F0-DF58-4D42-98CD-411CBBA27EF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09528" y="173760"/>
            <a:ext cx="662032" cy="617588"/>
          </a:xfrm>
          <a:prstGeom prst="rect">
            <a:avLst/>
          </a:prstGeom>
        </p:spPr>
      </p:pic>
    </p:spTree>
    <p:extLst>
      <p:ext uri="{BB962C8B-B14F-4D97-AF65-F5344CB8AC3E}">
        <p14:creationId xmlns:p14="http://schemas.microsoft.com/office/powerpoint/2010/main" val="4213663072"/>
      </p:ext>
    </p:extLst>
  </p:cSld>
  <p:clrMapOvr>
    <a:masterClrMapping/>
  </p:clrMapOvr>
  <p:hf hdr="0" ftr="0" dt="0"/>
  <p:extLst>
    <p:ext uri="{DCECCB84-F9BA-43D5-87BE-67443E8EF086}">
      <p15:sldGuideLst xmlns:p15="http://schemas.microsoft.com/office/powerpoint/2012/main">
        <p15:guide id="1" orient="horz" pos="146" userDrawn="1">
          <p15:clr>
            <a:srgbClr val="FBAE40"/>
          </p15:clr>
        </p15:guide>
        <p15:guide id="2" pos="159" userDrawn="1">
          <p15:clr>
            <a:srgbClr val="FBAE40"/>
          </p15:clr>
        </p15:guide>
        <p15:guide id="3" orient="horz" pos="1620" userDrawn="1">
          <p15:clr>
            <a:srgbClr val="FBAE40"/>
          </p15:clr>
        </p15:guide>
        <p15:guide id="4" pos="5603" userDrawn="1">
          <p15:clr>
            <a:srgbClr val="FBAE40"/>
          </p15:clr>
        </p15:guide>
        <p15:guide id="5" pos="5397"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Graph &amp; Key Point">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4C7B6C7-20A7-0644-AFFD-0DC74CEEAA6B}"/>
              </a:ext>
            </a:extLst>
          </p:cNvPr>
          <p:cNvSpPr>
            <a:spLocks noGrp="1"/>
          </p:cNvSpPr>
          <p:nvPr>
            <p:ph type="body" sz="quarter" idx="12" hasCustomPrompt="1"/>
          </p:nvPr>
        </p:nvSpPr>
        <p:spPr>
          <a:xfrm>
            <a:off x="250829" y="218815"/>
            <a:ext cx="7123096" cy="434767"/>
          </a:xfrm>
          <a:prstGeom prst="rect">
            <a:avLst/>
          </a:prstGeom>
        </p:spPr>
        <p:txBody>
          <a:bodyPr lIns="0">
            <a:noAutofit/>
          </a:bodyPr>
          <a:lstStyle>
            <a:lvl1pPr marL="0" indent="0">
              <a:buNone/>
              <a:defRPr lang="en-US" sz="2400" b="1" kern="1200" baseline="0" dirty="0">
                <a:solidFill>
                  <a:srgbClr val="F4821F"/>
                </a:solidFill>
                <a:uFill>
                  <a:solidFill>
                    <a:schemeClr val="tx2"/>
                  </a:solidFill>
                </a:uFill>
                <a:latin typeface="Arial" panose="020B0604020202020204" pitchFamily="34" charset="0"/>
                <a:ea typeface="+mj-ea"/>
                <a:cs typeface="Arial" panose="020B0604020202020204" pitchFamily="34" charset="0"/>
              </a:defRPr>
            </a:lvl1pPr>
          </a:lstStyle>
          <a:p>
            <a:pPr lvl="0"/>
            <a:r>
              <a:rPr lang="en-US" dirty="0"/>
              <a:t>Title – one line</a:t>
            </a:r>
          </a:p>
        </p:txBody>
      </p:sp>
      <p:sp>
        <p:nvSpPr>
          <p:cNvPr id="14" name="Text Placeholder 3">
            <a:extLst>
              <a:ext uri="{FF2B5EF4-FFF2-40B4-BE49-F238E27FC236}">
                <a16:creationId xmlns:a16="http://schemas.microsoft.com/office/drawing/2014/main" id="{83349B83-1EFF-784E-93D0-021CF6186D9A}"/>
              </a:ext>
            </a:extLst>
          </p:cNvPr>
          <p:cNvSpPr>
            <a:spLocks noGrp="1"/>
          </p:cNvSpPr>
          <p:nvPr>
            <p:ph type="body" sz="quarter" idx="13" hasCustomPrompt="1"/>
          </p:nvPr>
        </p:nvSpPr>
        <p:spPr>
          <a:xfrm>
            <a:off x="1416863" y="4420927"/>
            <a:ext cx="6431743" cy="434767"/>
          </a:xfrm>
          <a:prstGeom prst="rect">
            <a:avLst/>
          </a:prstGeom>
        </p:spPr>
        <p:txBody>
          <a:bodyPr lIns="0" anchor="ctr">
            <a:noAutofit/>
          </a:bodyPr>
          <a:lstStyle>
            <a:lvl1pPr marL="0" indent="0">
              <a:buNone/>
              <a:defRPr lang="en-US" sz="1200" b="0" kern="1200" baseline="0" dirty="0">
                <a:solidFill>
                  <a:srgbClr val="003C7D"/>
                </a:solidFill>
                <a:uFill>
                  <a:solidFill>
                    <a:schemeClr val="tx2"/>
                  </a:solidFill>
                </a:uFill>
                <a:latin typeface="Arial" panose="020B0604020202020204" pitchFamily="34" charset="0"/>
                <a:ea typeface="+mj-ea"/>
                <a:cs typeface="Arial" panose="020B0604020202020204" pitchFamily="34" charset="0"/>
              </a:defRPr>
            </a:lvl1pPr>
          </a:lstStyle>
          <a:p>
            <a:pPr lvl="0"/>
            <a:r>
              <a:rPr lang="en-US" dirty="0"/>
              <a:t>Key point</a:t>
            </a:r>
          </a:p>
        </p:txBody>
      </p:sp>
      <p:sp>
        <p:nvSpPr>
          <p:cNvPr id="19" name="Text Placeholder 18">
            <a:extLst>
              <a:ext uri="{FF2B5EF4-FFF2-40B4-BE49-F238E27FC236}">
                <a16:creationId xmlns:a16="http://schemas.microsoft.com/office/drawing/2014/main" id="{9246A33C-4CCA-D94F-B63F-FDDF33C59417}"/>
              </a:ext>
            </a:extLst>
          </p:cNvPr>
          <p:cNvSpPr>
            <a:spLocks noGrp="1"/>
          </p:cNvSpPr>
          <p:nvPr>
            <p:ph type="body" sz="quarter" idx="14" hasCustomPrompt="1"/>
          </p:nvPr>
        </p:nvSpPr>
        <p:spPr>
          <a:xfrm>
            <a:off x="250831" y="728870"/>
            <a:ext cx="8567735" cy="284370"/>
          </a:xfrm>
          <a:prstGeom prst="rect">
            <a:avLst/>
          </a:prstGeom>
        </p:spPr>
        <p:txBody>
          <a:bodyPr/>
          <a:lstStyle>
            <a:lvl1pPr marL="0" indent="0" algn="ctr">
              <a:buNone/>
              <a:defRPr lang="en-US" sz="1200" kern="1200" dirty="0">
                <a:solidFill>
                  <a:srgbClr val="003C7D"/>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Graph title, centered</a:t>
            </a:r>
          </a:p>
        </p:txBody>
      </p:sp>
      <p:sp>
        <p:nvSpPr>
          <p:cNvPr id="3" name="Picture Placeholder 2"/>
          <p:cNvSpPr>
            <a:spLocks noGrp="1"/>
          </p:cNvSpPr>
          <p:nvPr>
            <p:ph type="pic" sz="quarter" idx="15"/>
          </p:nvPr>
        </p:nvSpPr>
        <p:spPr>
          <a:xfrm>
            <a:off x="844501" y="1075576"/>
            <a:ext cx="7576459" cy="3053747"/>
          </a:xfrm>
          <a:prstGeom prst="rect">
            <a:avLst/>
          </a:prstGeom>
        </p:spPr>
        <p:txBody>
          <a:bodyPr/>
          <a:lstStyle>
            <a:lvl1pPr>
              <a:defRPr>
                <a:latin typeface="Arial" panose="020B0604020202020204" pitchFamily="34" charset="0"/>
                <a:cs typeface="Arial" panose="020B0604020202020204" pitchFamily="34" charset="0"/>
              </a:defRPr>
            </a:lvl1pPr>
          </a:lstStyle>
          <a:p>
            <a:endParaRPr lang="en-GB" dirty="0"/>
          </a:p>
        </p:txBody>
      </p:sp>
      <p:sp>
        <p:nvSpPr>
          <p:cNvPr id="10" name="TextBox 5">
            <a:extLst>
              <a:ext uri="{FF2B5EF4-FFF2-40B4-BE49-F238E27FC236}">
                <a16:creationId xmlns:a16="http://schemas.microsoft.com/office/drawing/2014/main" id="{79F1FF97-645E-4048-9065-9182BF663448}"/>
              </a:ext>
            </a:extLst>
          </p:cNvPr>
          <p:cNvSpPr txBox="1"/>
          <p:nvPr userDrawn="1"/>
        </p:nvSpPr>
        <p:spPr>
          <a:xfrm rot="16200000">
            <a:off x="-1089194" y="3415786"/>
            <a:ext cx="2902590" cy="369332"/>
          </a:xfrm>
          <a:prstGeom prst="rect">
            <a:avLst/>
          </a:prstGeom>
          <a:noFill/>
        </p:spPr>
        <p:txBody>
          <a:bodyPr wrap="square" rtlCol="0">
            <a:spAutoFit/>
          </a:bodyPr>
          <a:lstStyle/>
          <a:p>
            <a:r>
              <a:rPr lang="fr-BE" sz="1800" b="1" dirty="0">
                <a:solidFill>
                  <a:srgbClr val="F4821F"/>
                </a:solidFill>
                <a:latin typeface="Arial Nova" panose="020B0504020202020204" pitchFamily="34" charset="0"/>
              </a:rPr>
              <a:t>PVPS</a:t>
            </a:r>
            <a:endParaRPr lang="en-BE" sz="1800" b="1" dirty="0">
              <a:solidFill>
                <a:srgbClr val="F4821F"/>
              </a:solidFill>
              <a:latin typeface="Arial Nova" panose="020B0504020202020204" pitchFamily="34" charset="0"/>
            </a:endParaRPr>
          </a:p>
        </p:txBody>
      </p:sp>
      <p:sp>
        <p:nvSpPr>
          <p:cNvPr id="11" name="ZoneTexte 10">
            <a:extLst>
              <a:ext uri="{FF2B5EF4-FFF2-40B4-BE49-F238E27FC236}">
                <a16:creationId xmlns:a16="http://schemas.microsoft.com/office/drawing/2014/main" id="{2C8A4C11-F344-4FAA-81B6-12046C2A66E7}"/>
              </a:ext>
            </a:extLst>
          </p:cNvPr>
          <p:cNvSpPr txBox="1"/>
          <p:nvPr userDrawn="1"/>
        </p:nvSpPr>
        <p:spPr>
          <a:xfrm>
            <a:off x="8179547" y="4696303"/>
            <a:ext cx="651447" cy="230832"/>
          </a:xfrm>
          <a:prstGeom prst="rect">
            <a:avLst/>
          </a:prstGeom>
          <a:noFill/>
        </p:spPr>
        <p:txBody>
          <a:bodyPr wrap="square" rtlCol="0">
            <a:spAutoFit/>
          </a:bodyPr>
          <a:lstStyle/>
          <a:p>
            <a:fld id="{E6C6F911-DFDC-4B93-962C-66F0D8D51AD1}" type="slidenum">
              <a:rPr lang="en-US" sz="900" smtClean="0">
                <a:latin typeface="Arial" panose="020B0604020202020204" pitchFamily="34" charset="0"/>
                <a:cs typeface="Arial" panose="020B0604020202020204" pitchFamily="34" charset="0"/>
              </a:rPr>
              <a:t>‹#›</a:t>
            </a:fld>
            <a:endParaRPr lang="en-US" sz="1350" dirty="0">
              <a:latin typeface="Arial" panose="020B0604020202020204" pitchFamily="34" charset="0"/>
              <a:cs typeface="Arial" panose="020B0604020202020204" pitchFamily="34" charset="0"/>
            </a:endParaRPr>
          </a:p>
        </p:txBody>
      </p:sp>
      <p:cxnSp>
        <p:nvCxnSpPr>
          <p:cNvPr id="12" name="Straight Connector 6">
            <a:extLst>
              <a:ext uri="{FF2B5EF4-FFF2-40B4-BE49-F238E27FC236}">
                <a16:creationId xmlns:a16="http://schemas.microsoft.com/office/drawing/2014/main" id="{6CDB6413-C17C-4DB3-8430-8DAFF8093974}"/>
              </a:ext>
            </a:extLst>
          </p:cNvPr>
          <p:cNvCxnSpPr>
            <a:cxnSpLocks/>
          </p:cNvCxnSpPr>
          <p:nvPr userDrawn="1"/>
        </p:nvCxnSpPr>
        <p:spPr>
          <a:xfrm>
            <a:off x="1" y="666544"/>
            <a:ext cx="7873999" cy="0"/>
          </a:xfrm>
          <a:prstGeom prst="line">
            <a:avLst/>
          </a:prstGeom>
          <a:ln>
            <a:solidFill>
              <a:srgbClr val="F4821F"/>
            </a:solidFill>
          </a:ln>
        </p:spPr>
        <p:style>
          <a:lnRef idx="1">
            <a:schemeClr val="accent1"/>
          </a:lnRef>
          <a:fillRef idx="0">
            <a:schemeClr val="accent1"/>
          </a:fillRef>
          <a:effectRef idx="0">
            <a:schemeClr val="accent1"/>
          </a:effectRef>
          <a:fontRef idx="minor">
            <a:schemeClr val="tx1"/>
          </a:fontRef>
        </p:style>
      </p:cxnSp>
      <p:pic>
        <p:nvPicPr>
          <p:cNvPr id="13" name="Picture 10" descr="A picture containing clock, fence&#10;&#10;Description automatically generated">
            <a:extLst>
              <a:ext uri="{FF2B5EF4-FFF2-40B4-BE49-F238E27FC236}">
                <a16:creationId xmlns:a16="http://schemas.microsoft.com/office/drawing/2014/main" id="{F1276EED-63C0-4779-9B0A-6D56E5AB22C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09528" y="173760"/>
            <a:ext cx="662032" cy="617588"/>
          </a:xfrm>
          <a:prstGeom prst="rect">
            <a:avLst/>
          </a:prstGeom>
        </p:spPr>
      </p:pic>
    </p:spTree>
    <p:extLst>
      <p:ext uri="{BB962C8B-B14F-4D97-AF65-F5344CB8AC3E}">
        <p14:creationId xmlns:p14="http://schemas.microsoft.com/office/powerpoint/2010/main" val="277405737"/>
      </p:ext>
    </p:extLst>
  </p:cSld>
  <p:clrMapOvr>
    <a:masterClrMapping/>
  </p:clrMapOvr>
  <p:extLst>
    <p:ext uri="{DCECCB84-F9BA-43D5-87BE-67443E8EF086}">
      <p15:sldGuideLst xmlns:p15="http://schemas.microsoft.com/office/powerpoint/2012/main">
        <p15:guide id="1" pos="159" userDrawn="1">
          <p15:clr>
            <a:srgbClr val="FBAE40"/>
          </p15:clr>
        </p15:guide>
        <p15:guide id="2" pos="5603" userDrawn="1">
          <p15:clr>
            <a:srgbClr val="FBAE40"/>
          </p15:clr>
        </p15:guide>
        <p15:guide id="3" orient="horz" pos="146" userDrawn="1">
          <p15:clr>
            <a:srgbClr val="FBAE40"/>
          </p15:clr>
        </p15:guide>
        <p15:guide id="4" pos="5397"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ransition slide">
    <p:spTree>
      <p:nvGrpSpPr>
        <p:cNvPr id="1" name=""/>
        <p:cNvGrpSpPr/>
        <p:nvPr/>
      </p:nvGrpSpPr>
      <p:grpSpPr>
        <a:xfrm>
          <a:off x="0" y="0"/>
          <a:ext cx="0" cy="0"/>
          <a:chOff x="0" y="0"/>
          <a:chExt cx="0" cy="0"/>
        </a:xfrm>
      </p:grpSpPr>
      <p:sp>
        <p:nvSpPr>
          <p:cNvPr id="10" name="Text Placeholder 2">
            <a:extLst>
              <a:ext uri="{FF2B5EF4-FFF2-40B4-BE49-F238E27FC236}">
                <a16:creationId xmlns:a16="http://schemas.microsoft.com/office/drawing/2014/main" id="{D95F3DF4-8EA0-6440-9F6C-69B61C554843}"/>
              </a:ext>
            </a:extLst>
          </p:cNvPr>
          <p:cNvSpPr>
            <a:spLocks noGrp="1"/>
          </p:cNvSpPr>
          <p:nvPr>
            <p:ph type="body" sz="quarter" idx="12" hasCustomPrompt="1"/>
          </p:nvPr>
        </p:nvSpPr>
        <p:spPr>
          <a:xfrm>
            <a:off x="250831" y="1700700"/>
            <a:ext cx="8316913" cy="519694"/>
          </a:xfrm>
          <a:prstGeom prst="rect">
            <a:avLst/>
          </a:prstGeom>
        </p:spPr>
        <p:txBody>
          <a:bodyPr lIns="0" anchor="ctr" anchorCtr="1">
            <a:noAutofit/>
          </a:bodyPr>
          <a:lstStyle>
            <a:lvl1pPr marL="0" marR="0" indent="0" algn="ctr" defTabSz="685749" rtl="0" eaLnBrk="1" fontAlgn="auto" latinLnBrk="0" hangingPunct="1">
              <a:lnSpc>
                <a:spcPct val="100000"/>
              </a:lnSpc>
              <a:spcBef>
                <a:spcPts val="0"/>
              </a:spcBef>
              <a:spcAft>
                <a:spcPts val="0"/>
              </a:spcAft>
              <a:buClr>
                <a:schemeClr val="bg1">
                  <a:lumMod val="65000"/>
                </a:schemeClr>
              </a:buClr>
              <a:buSzPct val="100000"/>
              <a:buFont typeface="Calibri" panose="020F0502020204030204" pitchFamily="34" charset="0"/>
              <a:buNone/>
              <a:tabLst/>
              <a:defRPr lang="en-US" sz="2400" b="1" kern="1200" dirty="0">
                <a:solidFill>
                  <a:srgbClr val="F4821F"/>
                </a:solidFill>
                <a:latin typeface="Arial" panose="020B0604020202020204" pitchFamily="34" charset="0"/>
                <a:ea typeface="+mj-ea"/>
                <a:cs typeface="Arial" panose="020B0604020202020204" pitchFamily="34" charset="0"/>
              </a:defRPr>
            </a:lvl1pPr>
          </a:lstStyle>
          <a:p>
            <a:pPr marL="161988" marR="0" lvl="0" indent="-161988" algn="l" defTabSz="685749" rtl="0" eaLnBrk="1" fontAlgn="auto" latinLnBrk="0" hangingPunct="1">
              <a:lnSpc>
                <a:spcPct val="100000"/>
              </a:lnSpc>
              <a:spcBef>
                <a:spcPts val="1650"/>
              </a:spcBef>
              <a:spcAft>
                <a:spcPts val="0"/>
              </a:spcAft>
              <a:buClr>
                <a:schemeClr val="bg1">
                  <a:lumMod val="65000"/>
                </a:schemeClr>
              </a:buClr>
              <a:buSzPct val="100000"/>
              <a:buFont typeface="Calibri" panose="020F0502020204030204" pitchFamily="34" charset="0"/>
              <a:buNone/>
              <a:tabLst/>
              <a:defRPr/>
            </a:pPr>
            <a:r>
              <a:rPr lang="en-US" dirty="0"/>
              <a:t>Thank you</a:t>
            </a:r>
          </a:p>
        </p:txBody>
      </p:sp>
      <p:sp>
        <p:nvSpPr>
          <p:cNvPr id="12" name="Text Placeholder 4">
            <a:extLst>
              <a:ext uri="{FF2B5EF4-FFF2-40B4-BE49-F238E27FC236}">
                <a16:creationId xmlns:a16="http://schemas.microsoft.com/office/drawing/2014/main" id="{835992F8-323D-EF4B-867E-02F746EE31C0}"/>
              </a:ext>
            </a:extLst>
          </p:cNvPr>
          <p:cNvSpPr>
            <a:spLocks noGrp="1"/>
          </p:cNvSpPr>
          <p:nvPr>
            <p:ph type="body" sz="quarter" idx="13" hasCustomPrompt="1"/>
          </p:nvPr>
        </p:nvSpPr>
        <p:spPr>
          <a:xfrm>
            <a:off x="250832" y="2339080"/>
            <a:ext cx="8316913" cy="293284"/>
          </a:xfrm>
          <a:prstGeom prst="rect">
            <a:avLst/>
          </a:prstGeom>
        </p:spPr>
        <p:txBody>
          <a:bodyPr lIns="0">
            <a:noAutofit/>
          </a:bodyPr>
          <a:lstStyle>
            <a:lvl1pPr marL="161988" marR="0" indent="-161988" algn="ctr" defTabSz="685749" rtl="0" eaLnBrk="1" fontAlgn="auto" latinLnBrk="0" hangingPunct="1">
              <a:lnSpc>
                <a:spcPct val="100000"/>
              </a:lnSpc>
              <a:spcBef>
                <a:spcPts val="750"/>
              </a:spcBef>
              <a:spcAft>
                <a:spcPts val="0"/>
              </a:spcAft>
              <a:buClr>
                <a:schemeClr val="bg1">
                  <a:lumMod val="65000"/>
                </a:schemeClr>
              </a:buClr>
              <a:buSzPct val="100000"/>
              <a:buFont typeface="Calibri" panose="020F0502020204030204" pitchFamily="34" charset="0"/>
              <a:buNone/>
              <a:tabLst/>
              <a:defRPr lang="en-US" sz="1800" kern="1200" baseline="0" dirty="0" smtClean="0">
                <a:solidFill>
                  <a:schemeClr val="bg1">
                    <a:lumMod val="50000"/>
                  </a:schemeClr>
                </a:solidFill>
                <a:latin typeface="Arial" panose="020B0604020202020204" pitchFamily="34" charset="0"/>
                <a:ea typeface="+mn-ea"/>
                <a:cs typeface="Arial" panose="020B0604020202020204" pitchFamily="34" charset="0"/>
              </a:defRPr>
            </a:lvl1pPr>
          </a:lstStyle>
          <a:p>
            <a:pPr marL="161988" marR="0" lvl="0" indent="-161988" algn="l" defTabSz="685749" rtl="0" eaLnBrk="1" fontAlgn="auto" latinLnBrk="0" hangingPunct="1">
              <a:lnSpc>
                <a:spcPct val="100000"/>
              </a:lnSpc>
              <a:spcBef>
                <a:spcPts val="1650"/>
              </a:spcBef>
              <a:spcAft>
                <a:spcPts val="0"/>
              </a:spcAft>
              <a:buClr>
                <a:schemeClr val="bg1">
                  <a:lumMod val="65000"/>
                </a:schemeClr>
              </a:buClr>
              <a:buSzPct val="100000"/>
              <a:buFont typeface="Calibri" panose="020F0502020204030204" pitchFamily="34" charset="0"/>
              <a:buNone/>
              <a:tabLst/>
              <a:defRPr/>
            </a:pPr>
            <a:r>
              <a:rPr lang="en-US" dirty="0"/>
              <a:t>Name, Task</a:t>
            </a:r>
          </a:p>
        </p:txBody>
      </p:sp>
      <p:sp>
        <p:nvSpPr>
          <p:cNvPr id="9" name="Text Placeholder 4">
            <a:extLst>
              <a:ext uri="{FF2B5EF4-FFF2-40B4-BE49-F238E27FC236}">
                <a16:creationId xmlns:a16="http://schemas.microsoft.com/office/drawing/2014/main" id="{856184C6-4F83-044B-B28D-60A04D01A543}"/>
              </a:ext>
            </a:extLst>
          </p:cNvPr>
          <p:cNvSpPr>
            <a:spLocks noGrp="1"/>
          </p:cNvSpPr>
          <p:nvPr>
            <p:ph type="body" sz="quarter" idx="14" hasCustomPrompt="1"/>
          </p:nvPr>
        </p:nvSpPr>
        <p:spPr>
          <a:xfrm>
            <a:off x="253602" y="2646651"/>
            <a:ext cx="8316913" cy="293284"/>
          </a:xfrm>
          <a:prstGeom prst="rect">
            <a:avLst/>
          </a:prstGeom>
        </p:spPr>
        <p:txBody>
          <a:bodyPr lIns="0">
            <a:noAutofit/>
          </a:bodyPr>
          <a:lstStyle>
            <a:lvl1pPr marL="161988" marR="0" indent="-161988" algn="l" defTabSz="685749" rtl="0" eaLnBrk="1" fontAlgn="auto" latinLnBrk="0" hangingPunct="1">
              <a:lnSpc>
                <a:spcPct val="100000"/>
              </a:lnSpc>
              <a:spcBef>
                <a:spcPts val="750"/>
              </a:spcBef>
              <a:spcAft>
                <a:spcPts val="0"/>
              </a:spcAft>
              <a:buClr>
                <a:schemeClr val="bg1">
                  <a:lumMod val="65000"/>
                </a:schemeClr>
              </a:buClr>
              <a:buSzPct val="100000"/>
              <a:buFont typeface="Calibri" panose="020F0502020204030204" pitchFamily="34" charset="0"/>
              <a:buNone/>
              <a:tabLst/>
              <a:defRPr lang="en-US" sz="1800" kern="1200" baseline="0" dirty="0" smtClean="0">
                <a:solidFill>
                  <a:schemeClr val="bg1">
                    <a:lumMod val="50000"/>
                  </a:schemeClr>
                </a:solidFill>
                <a:latin typeface="Arial" panose="020B0604020202020204" pitchFamily="34" charset="0"/>
                <a:ea typeface="+mn-ea"/>
                <a:cs typeface="Arial" panose="020B0604020202020204" pitchFamily="34" charset="0"/>
              </a:defRPr>
            </a:lvl1pPr>
          </a:lstStyle>
          <a:p>
            <a:pPr marL="161988" marR="0" lvl="0" indent="-161988" algn="l" defTabSz="685749" rtl="0" eaLnBrk="1" fontAlgn="auto" latinLnBrk="0" hangingPunct="1">
              <a:lnSpc>
                <a:spcPct val="100000"/>
              </a:lnSpc>
              <a:spcBef>
                <a:spcPts val="1650"/>
              </a:spcBef>
              <a:spcAft>
                <a:spcPts val="0"/>
              </a:spcAft>
              <a:buClr>
                <a:schemeClr val="bg1">
                  <a:lumMod val="65000"/>
                </a:schemeClr>
              </a:buClr>
              <a:buSzPct val="100000"/>
              <a:buFont typeface="Calibri" panose="020F0502020204030204" pitchFamily="34" charset="0"/>
              <a:buNone/>
              <a:tabLst/>
              <a:defRPr/>
            </a:pPr>
            <a:r>
              <a:rPr lang="en-US" dirty="0"/>
              <a:t>email</a:t>
            </a:r>
          </a:p>
        </p:txBody>
      </p:sp>
      <p:sp>
        <p:nvSpPr>
          <p:cNvPr id="2" name="ZoneTexte 1">
            <a:extLst>
              <a:ext uri="{FF2B5EF4-FFF2-40B4-BE49-F238E27FC236}">
                <a16:creationId xmlns:a16="http://schemas.microsoft.com/office/drawing/2014/main" id="{948FBD9B-28A2-42C7-8E45-0732AA2F8749}"/>
              </a:ext>
            </a:extLst>
          </p:cNvPr>
          <p:cNvSpPr txBox="1"/>
          <p:nvPr userDrawn="1"/>
        </p:nvSpPr>
        <p:spPr>
          <a:xfrm>
            <a:off x="112927" y="129637"/>
            <a:ext cx="1973943" cy="300082"/>
          </a:xfrm>
          <a:prstGeom prst="rect">
            <a:avLst/>
          </a:prstGeom>
          <a:noFill/>
        </p:spPr>
        <p:txBody>
          <a:bodyPr wrap="square" rtlCol="0">
            <a:spAutoFit/>
          </a:bodyPr>
          <a:lstStyle/>
          <a:p>
            <a:r>
              <a:rPr lang="fr-FR" sz="1350" b="1" dirty="0">
                <a:latin typeface="Arial Nova" panose="020B0504020202020204" pitchFamily="34" charset="0"/>
              </a:rPr>
              <a:t>www.iea-pvps.org</a:t>
            </a:r>
          </a:p>
        </p:txBody>
      </p:sp>
      <p:grpSp>
        <p:nvGrpSpPr>
          <p:cNvPr id="11" name="Group 10">
            <a:extLst>
              <a:ext uri="{FF2B5EF4-FFF2-40B4-BE49-F238E27FC236}">
                <a16:creationId xmlns:a16="http://schemas.microsoft.com/office/drawing/2014/main" id="{FF74DEAC-5DC1-4765-8A8E-073D29527C02}"/>
              </a:ext>
            </a:extLst>
          </p:cNvPr>
          <p:cNvGrpSpPr/>
          <p:nvPr userDrawn="1"/>
        </p:nvGrpSpPr>
        <p:grpSpPr>
          <a:xfrm>
            <a:off x="0" y="4566602"/>
            <a:ext cx="9144000" cy="576898"/>
            <a:chOff x="0" y="4566602"/>
            <a:chExt cx="9144000" cy="576898"/>
          </a:xfrm>
        </p:grpSpPr>
        <p:pic>
          <p:nvPicPr>
            <p:cNvPr id="13" name="Picture 12">
              <a:extLst>
                <a:ext uri="{FF2B5EF4-FFF2-40B4-BE49-F238E27FC236}">
                  <a16:creationId xmlns:a16="http://schemas.microsoft.com/office/drawing/2014/main" id="{C481B272-5B9D-4754-BD11-72667CB3DBC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566602"/>
              <a:ext cx="3509963" cy="576897"/>
            </a:xfrm>
            <a:prstGeom prst="rect">
              <a:avLst/>
            </a:prstGeom>
          </p:spPr>
        </p:pic>
        <p:sp>
          <p:nvSpPr>
            <p:cNvPr id="14" name="Rectangle 13">
              <a:extLst>
                <a:ext uri="{FF2B5EF4-FFF2-40B4-BE49-F238E27FC236}">
                  <a16:creationId xmlns:a16="http://schemas.microsoft.com/office/drawing/2014/main" id="{8DFF1928-C522-45E0-99E5-0999082285CA}"/>
                </a:ext>
              </a:extLst>
            </p:cNvPr>
            <p:cNvSpPr/>
            <p:nvPr userDrawn="1"/>
          </p:nvSpPr>
          <p:spPr>
            <a:xfrm>
              <a:off x="3362325" y="4566602"/>
              <a:ext cx="5781675" cy="576898"/>
            </a:xfrm>
            <a:prstGeom prst="rect">
              <a:avLst/>
            </a:prstGeom>
            <a:solidFill>
              <a:srgbClr val="0044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latin typeface="Segoe UI" panose="020B0502040204020203" pitchFamily="34" charset="0"/>
                <a:cs typeface="Segoe UI" panose="020B0502040204020203" pitchFamily="34" charset="0"/>
              </a:endParaRPr>
            </a:p>
          </p:txBody>
        </p:sp>
      </p:grpSp>
      <p:pic>
        <p:nvPicPr>
          <p:cNvPr id="15" name="Picture 14" descr="A close up of a sign&#10;&#10;Description automatically generated">
            <a:extLst>
              <a:ext uri="{FF2B5EF4-FFF2-40B4-BE49-F238E27FC236}">
                <a16:creationId xmlns:a16="http://schemas.microsoft.com/office/drawing/2014/main" id="{1201AD07-F73F-4811-ACB6-618B74B00CB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362325" y="3129176"/>
            <a:ext cx="2196767" cy="1104605"/>
          </a:xfrm>
          <a:prstGeom prst="rect">
            <a:avLst/>
          </a:prstGeom>
        </p:spPr>
      </p:pic>
    </p:spTree>
  </p:cSld>
  <p:clrMapOvr>
    <a:masterClrMapping/>
  </p:clrMapOvr>
  <p:extLst>
    <p:ext uri="{DCECCB84-F9BA-43D5-87BE-67443E8EF086}">
      <p15:sldGuideLst xmlns:p15="http://schemas.microsoft.com/office/powerpoint/2012/main">
        <p15:guide id="1" pos="159" userDrawn="1">
          <p15:clr>
            <a:srgbClr val="FBAE40"/>
          </p15:clr>
        </p15:guide>
        <p15:guide id="2" pos="5397"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41735107"/>
      </p:ext>
    </p:extLst>
  </p:cSld>
  <p:clrMap bg1="lt1" tx1="dk1" bg2="lt2" tx2="dk2" accent1="accent1" accent2="accent2" accent3="accent3" accent4="accent4" accent5="accent5" accent6="accent6" hlink="hlink" folHlink="folHlink"/>
  <p:sldLayoutIdLst>
    <p:sldLayoutId id="2147483684" r:id="rId1"/>
    <p:sldLayoutId id="2147483704" r:id="rId2"/>
    <p:sldLayoutId id="2147483703" r:id="rId3"/>
    <p:sldLayoutId id="2147483708" r:id="rId4"/>
  </p:sldLayoutIdLst>
  <p:hf hdr="0" ftr="0" dt="0"/>
  <p:txStyles>
    <p:titleStyle>
      <a:lvl1pPr algn="l" defTabSz="685749" rtl="0" eaLnBrk="1" latinLnBrk="0" hangingPunct="1">
        <a:spcBef>
          <a:spcPct val="0"/>
        </a:spcBef>
        <a:buNone/>
        <a:defRPr sz="2700" b="1" kern="1200">
          <a:solidFill>
            <a:schemeClr val="tx1"/>
          </a:solidFill>
          <a:latin typeface="+mj-lt"/>
          <a:ea typeface="+mj-ea"/>
          <a:cs typeface="+mj-cs"/>
        </a:defRPr>
      </a:lvl1pPr>
    </p:titleStyle>
    <p:bodyStyle>
      <a:lvl1pPr marL="161988" indent="-161988" algn="l" defTabSz="685749" rtl="0" eaLnBrk="1" latinLnBrk="0" hangingPunct="1">
        <a:spcBef>
          <a:spcPts val="1650"/>
        </a:spcBef>
        <a:buClr>
          <a:schemeClr val="bg1">
            <a:lumMod val="65000"/>
          </a:schemeClr>
        </a:buClr>
        <a:buSzPct val="100000"/>
        <a:buFont typeface="Calibri" panose="020F0502020204030204" pitchFamily="34" charset="0"/>
        <a:buChar char="•"/>
        <a:defRPr sz="1350" kern="1200">
          <a:solidFill>
            <a:schemeClr val="tx1"/>
          </a:solidFill>
          <a:latin typeface="+mn-lt"/>
          <a:ea typeface="+mn-ea"/>
          <a:cs typeface="+mn-cs"/>
        </a:defRPr>
      </a:lvl1pPr>
      <a:lvl2pPr marL="404970" indent="-134991" algn="l" defTabSz="685749" rtl="0" eaLnBrk="1" latinLnBrk="0" hangingPunct="1">
        <a:spcBef>
          <a:spcPts val="375"/>
        </a:spcBef>
        <a:buClr>
          <a:schemeClr val="bg1">
            <a:lumMod val="65000"/>
          </a:schemeClr>
        </a:buClr>
        <a:buSzPct val="100000"/>
        <a:buFont typeface="Segoe UI" panose="020B0502040204020203" pitchFamily="34" charset="0"/>
        <a:buChar char="-"/>
        <a:defRPr sz="1200" kern="1200">
          <a:solidFill>
            <a:schemeClr val="tx1"/>
          </a:solidFill>
          <a:latin typeface="+mn-lt"/>
          <a:ea typeface="+mn-ea"/>
          <a:cs typeface="+mn-cs"/>
        </a:defRPr>
      </a:lvl2pPr>
      <a:lvl3pPr marL="566958" indent="-134991" algn="l" defTabSz="685749" rtl="0" eaLnBrk="1" latinLnBrk="0" hangingPunct="1">
        <a:spcBef>
          <a:spcPts val="375"/>
        </a:spcBef>
        <a:buClr>
          <a:schemeClr val="bg1">
            <a:lumMod val="75000"/>
          </a:schemeClr>
        </a:buClr>
        <a:buFont typeface="Segoe UI" panose="020B0502040204020203" pitchFamily="34" charset="0"/>
        <a:buChar char="-"/>
        <a:defRPr sz="1050" kern="1200">
          <a:solidFill>
            <a:schemeClr val="tx1"/>
          </a:solidFill>
          <a:latin typeface="+mn-lt"/>
          <a:ea typeface="+mn-ea"/>
          <a:cs typeface="+mn-cs"/>
        </a:defRPr>
      </a:lvl3pPr>
      <a:lvl4pPr marL="1200060" indent="-171438" algn="l" defTabSz="685749" rtl="0" eaLnBrk="1" latinLnBrk="0" hangingPunct="1">
        <a:spcBef>
          <a:spcPct val="20000"/>
        </a:spcBef>
        <a:buFont typeface="Arial" panose="020B0604020202020204" pitchFamily="34" charset="0"/>
        <a:buChar char="∙"/>
        <a:defRPr sz="900" kern="1200">
          <a:solidFill>
            <a:schemeClr val="tx1"/>
          </a:solidFill>
          <a:latin typeface="+mn-lt"/>
          <a:ea typeface="+mn-ea"/>
          <a:cs typeface="+mn-cs"/>
        </a:defRPr>
      </a:lvl4pPr>
      <a:lvl5pPr marL="1542935" indent="-171438" algn="l" defTabSz="685749" rtl="0" eaLnBrk="1" latinLnBrk="0" hangingPunct="1">
        <a:spcBef>
          <a:spcPct val="20000"/>
        </a:spcBef>
        <a:buFont typeface="Arial" panose="020B0604020202020204" pitchFamily="34" charset="0"/>
        <a:buChar char="▫"/>
        <a:defRPr sz="900" kern="1200">
          <a:solidFill>
            <a:schemeClr val="tx1"/>
          </a:solidFill>
          <a:latin typeface="+mn-lt"/>
          <a:ea typeface="+mn-ea"/>
          <a:cs typeface="+mn-cs"/>
        </a:defRPr>
      </a:lvl5pPr>
      <a:lvl6pPr marL="1885809" indent="-171438" algn="l" defTabSz="685749"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684" indent="-171438" algn="l" defTabSz="685749"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558" indent="-171438" algn="l" defTabSz="685749"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433" indent="-171438" algn="l" defTabSz="685749"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749" rtl="0" eaLnBrk="1" latinLnBrk="0" hangingPunct="1">
        <a:defRPr sz="1350" kern="1200">
          <a:solidFill>
            <a:schemeClr val="tx1"/>
          </a:solidFill>
          <a:latin typeface="+mn-lt"/>
          <a:ea typeface="+mn-ea"/>
          <a:cs typeface="+mn-cs"/>
        </a:defRPr>
      </a:lvl1pPr>
      <a:lvl2pPr marL="342875" algn="l" defTabSz="685749" rtl="0" eaLnBrk="1" latinLnBrk="0" hangingPunct="1">
        <a:defRPr sz="1350" kern="1200">
          <a:solidFill>
            <a:schemeClr val="tx1"/>
          </a:solidFill>
          <a:latin typeface="+mn-lt"/>
          <a:ea typeface="+mn-ea"/>
          <a:cs typeface="+mn-cs"/>
        </a:defRPr>
      </a:lvl2pPr>
      <a:lvl3pPr marL="685749" algn="l" defTabSz="685749" rtl="0" eaLnBrk="1" latinLnBrk="0" hangingPunct="1">
        <a:defRPr sz="1350" kern="1200">
          <a:solidFill>
            <a:schemeClr val="tx1"/>
          </a:solidFill>
          <a:latin typeface="+mn-lt"/>
          <a:ea typeface="+mn-ea"/>
          <a:cs typeface="+mn-cs"/>
        </a:defRPr>
      </a:lvl3pPr>
      <a:lvl4pPr marL="1028624" algn="l" defTabSz="685749" rtl="0" eaLnBrk="1" latinLnBrk="0" hangingPunct="1">
        <a:defRPr sz="1350" kern="1200">
          <a:solidFill>
            <a:schemeClr val="tx1"/>
          </a:solidFill>
          <a:latin typeface="+mn-lt"/>
          <a:ea typeface="+mn-ea"/>
          <a:cs typeface="+mn-cs"/>
        </a:defRPr>
      </a:lvl4pPr>
      <a:lvl5pPr marL="1371498" algn="l" defTabSz="685749" rtl="0" eaLnBrk="1" latinLnBrk="0" hangingPunct="1">
        <a:defRPr sz="1350" kern="1200">
          <a:solidFill>
            <a:schemeClr val="tx1"/>
          </a:solidFill>
          <a:latin typeface="+mn-lt"/>
          <a:ea typeface="+mn-ea"/>
          <a:cs typeface="+mn-cs"/>
        </a:defRPr>
      </a:lvl5pPr>
      <a:lvl6pPr marL="1714373" algn="l" defTabSz="685749" rtl="0" eaLnBrk="1" latinLnBrk="0" hangingPunct="1">
        <a:defRPr sz="1350" kern="1200">
          <a:solidFill>
            <a:schemeClr val="tx1"/>
          </a:solidFill>
          <a:latin typeface="+mn-lt"/>
          <a:ea typeface="+mn-ea"/>
          <a:cs typeface="+mn-cs"/>
        </a:defRPr>
      </a:lvl6pPr>
      <a:lvl7pPr marL="2057246" algn="l" defTabSz="685749" rtl="0" eaLnBrk="1" latinLnBrk="0" hangingPunct="1">
        <a:defRPr sz="1350" kern="1200">
          <a:solidFill>
            <a:schemeClr val="tx1"/>
          </a:solidFill>
          <a:latin typeface="+mn-lt"/>
          <a:ea typeface="+mn-ea"/>
          <a:cs typeface="+mn-cs"/>
        </a:defRPr>
      </a:lvl7pPr>
      <a:lvl8pPr marL="2400120" algn="l" defTabSz="685749" rtl="0" eaLnBrk="1" latinLnBrk="0" hangingPunct="1">
        <a:defRPr sz="1350" kern="1200">
          <a:solidFill>
            <a:schemeClr val="tx1"/>
          </a:solidFill>
          <a:latin typeface="+mn-lt"/>
          <a:ea typeface="+mn-ea"/>
          <a:cs typeface="+mn-cs"/>
        </a:defRPr>
      </a:lvl8pPr>
      <a:lvl9pPr marL="2742995" algn="l" defTabSz="685749"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Espace réservé du texte 14">
            <a:extLst>
              <a:ext uri="{FF2B5EF4-FFF2-40B4-BE49-F238E27FC236}">
                <a16:creationId xmlns:a16="http://schemas.microsoft.com/office/drawing/2014/main" id="{39918276-8203-417F-BCD4-DD500BC36BCA}"/>
              </a:ext>
            </a:extLst>
          </p:cNvPr>
          <p:cNvSpPr>
            <a:spLocks noGrp="1"/>
          </p:cNvSpPr>
          <p:nvPr>
            <p:ph type="body" sz="quarter" idx="12"/>
          </p:nvPr>
        </p:nvSpPr>
        <p:spPr>
          <a:xfrm>
            <a:off x="250832" y="3078039"/>
            <a:ext cx="8316913" cy="519694"/>
          </a:xfrm>
        </p:spPr>
        <p:txBody>
          <a:bodyPr/>
          <a:lstStyle/>
          <a:p>
            <a:r>
              <a:rPr lang="en-US" dirty="0"/>
              <a:t>Advances in Photovoltaic Module Recycling</a:t>
            </a:r>
          </a:p>
        </p:txBody>
      </p:sp>
      <p:sp>
        <p:nvSpPr>
          <p:cNvPr id="16" name="Espace réservé du texte 15">
            <a:extLst>
              <a:ext uri="{FF2B5EF4-FFF2-40B4-BE49-F238E27FC236}">
                <a16:creationId xmlns:a16="http://schemas.microsoft.com/office/drawing/2014/main" id="{B65ED596-FC94-4B02-95FA-D554CB1D114E}"/>
              </a:ext>
            </a:extLst>
          </p:cNvPr>
          <p:cNvSpPr>
            <a:spLocks noGrp="1"/>
          </p:cNvSpPr>
          <p:nvPr>
            <p:ph type="body" sz="quarter" idx="13"/>
          </p:nvPr>
        </p:nvSpPr>
        <p:spPr>
          <a:xfrm>
            <a:off x="250825" y="3741627"/>
            <a:ext cx="8316912" cy="306684"/>
          </a:xfrm>
        </p:spPr>
        <p:txBody>
          <a:bodyPr/>
          <a:lstStyle/>
          <a:p>
            <a:r>
              <a:rPr lang="en-US" dirty="0"/>
              <a:t>K. Wambach, C. Libby</a:t>
            </a:r>
          </a:p>
        </p:txBody>
      </p:sp>
      <p:sp>
        <p:nvSpPr>
          <p:cNvPr id="17" name="Espace réservé du texte 16">
            <a:extLst>
              <a:ext uri="{FF2B5EF4-FFF2-40B4-BE49-F238E27FC236}">
                <a16:creationId xmlns:a16="http://schemas.microsoft.com/office/drawing/2014/main" id="{08D567FD-ABEF-4093-94E5-6AB99A8C56A1}"/>
              </a:ext>
            </a:extLst>
          </p:cNvPr>
          <p:cNvSpPr>
            <a:spLocks noGrp="1"/>
          </p:cNvSpPr>
          <p:nvPr>
            <p:ph type="body" sz="quarter" idx="14"/>
          </p:nvPr>
        </p:nvSpPr>
        <p:spPr>
          <a:xfrm>
            <a:off x="250825" y="4169667"/>
            <a:ext cx="8316912" cy="306684"/>
          </a:xfrm>
        </p:spPr>
        <p:txBody>
          <a:bodyPr/>
          <a:lstStyle/>
          <a:p>
            <a:r>
              <a:rPr lang="en-US" dirty="0"/>
              <a:t>Task 12 Report, April 2026</a:t>
            </a:r>
          </a:p>
        </p:txBody>
      </p:sp>
      <p:sp>
        <p:nvSpPr>
          <p:cNvPr id="8" name="ZoneTexte 7">
            <a:extLst>
              <a:ext uri="{FF2B5EF4-FFF2-40B4-BE49-F238E27FC236}">
                <a16:creationId xmlns:a16="http://schemas.microsoft.com/office/drawing/2014/main" id="{2CCC1520-6F8A-4F41-9BBD-3128BEDBF60D}"/>
              </a:ext>
            </a:extLst>
          </p:cNvPr>
          <p:cNvSpPr txBox="1"/>
          <p:nvPr/>
        </p:nvSpPr>
        <p:spPr>
          <a:xfrm>
            <a:off x="5862241" y="2244346"/>
            <a:ext cx="2401867" cy="507831"/>
          </a:xfrm>
          <a:prstGeom prst="rect">
            <a:avLst/>
          </a:prstGeom>
          <a:noFill/>
        </p:spPr>
        <p:txBody>
          <a:bodyPr wrap="square" rtlCol="0">
            <a:spAutoFit/>
          </a:bodyPr>
          <a:lstStyle/>
          <a:p>
            <a:r>
              <a:rPr lang="fr-FR" sz="1350" b="1" dirty="0"/>
              <a:t>INSERT A PICTURE THIS SIZE OR LEAVE BLANK</a:t>
            </a:r>
          </a:p>
        </p:txBody>
      </p:sp>
      <p:sp>
        <p:nvSpPr>
          <p:cNvPr id="4" name="TextBox 3">
            <a:extLst>
              <a:ext uri="{FF2B5EF4-FFF2-40B4-BE49-F238E27FC236}">
                <a16:creationId xmlns:a16="http://schemas.microsoft.com/office/drawing/2014/main" id="{1F88153C-3DA0-2D1D-1E0C-BC14C95404AE}"/>
              </a:ext>
            </a:extLst>
          </p:cNvPr>
          <p:cNvSpPr txBox="1"/>
          <p:nvPr/>
        </p:nvSpPr>
        <p:spPr>
          <a:xfrm>
            <a:off x="4718180" y="2767545"/>
            <a:ext cx="3849557" cy="230832"/>
          </a:xfrm>
          <a:prstGeom prst="rect">
            <a:avLst/>
          </a:prstGeom>
          <a:noFill/>
        </p:spPr>
        <p:txBody>
          <a:bodyPr wrap="square">
            <a:spAutoFit/>
          </a:bodyPr>
          <a:lstStyle/>
          <a:p>
            <a:pPr algn="r"/>
            <a:r>
              <a:rPr lang="en-US" sz="900" i="1" dirty="0">
                <a:solidFill>
                  <a:srgbClr val="616161"/>
                </a:solidFill>
                <a:effectLst/>
                <a:latin typeface="Arial" panose="020B0604020202020204" pitchFamily="34" charset="0"/>
                <a:ea typeface="Times New Roman" panose="02020603050405020304" pitchFamily="18" charset="0"/>
              </a:rPr>
              <a:t>Credit: </a:t>
            </a:r>
            <a:r>
              <a:rPr lang="en-GB" sz="900" i="1" dirty="0">
                <a:solidFill>
                  <a:srgbClr val="616161"/>
                </a:solidFill>
                <a:effectLst/>
                <a:latin typeface="Arial" panose="020B0604020202020204" pitchFamily="34" charset="0"/>
                <a:ea typeface="Times New Roman" panose="02020603050405020304" pitchFamily="18" charset="0"/>
              </a:rPr>
              <a:t>PHOTORAMA – EU project ©European Union, 2025</a:t>
            </a:r>
            <a:endParaRPr lang="en-US" sz="900" i="1" dirty="0"/>
          </a:p>
        </p:txBody>
      </p:sp>
      <p:pic>
        <p:nvPicPr>
          <p:cNvPr id="5" name="Picture 4">
            <a:extLst>
              <a:ext uri="{FF2B5EF4-FFF2-40B4-BE49-F238E27FC236}">
                <a16:creationId xmlns:a16="http://schemas.microsoft.com/office/drawing/2014/main" id="{A073FA94-95B6-4F0A-9D89-A34B3A2F7E82}"/>
              </a:ext>
            </a:extLst>
          </p:cNvPr>
          <p:cNvPicPr>
            <a:picLocks noChangeAspect="1"/>
          </p:cNvPicPr>
          <p:nvPr/>
        </p:nvPicPr>
        <p:blipFill>
          <a:blip r:embed="rId2" cstate="print">
            <a:extLst>
              <a:ext uri="{28A0092B-C50C-407E-A947-70E740481C1C}">
                <a14:useLocalDpi xmlns:a14="http://schemas.microsoft.com/office/drawing/2010/main" val="0"/>
              </a:ext>
            </a:extLst>
          </a:blip>
          <a:srcRect l="2175" t="10072" r="-1"/>
          <a:stretch>
            <a:fillRect/>
          </a:stretch>
        </p:blipFill>
        <p:spPr>
          <a:xfrm>
            <a:off x="4426043" y="259320"/>
            <a:ext cx="4089410" cy="2506175"/>
          </a:xfrm>
          <a:prstGeom prst="rect">
            <a:avLst/>
          </a:prstGeom>
        </p:spPr>
      </p:pic>
    </p:spTree>
    <p:extLst>
      <p:ext uri="{BB962C8B-B14F-4D97-AF65-F5344CB8AC3E}">
        <p14:creationId xmlns:p14="http://schemas.microsoft.com/office/powerpoint/2010/main" val="8175721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A202C6A-0168-85C6-061A-FA584D9DE688}"/>
              </a:ext>
            </a:extLst>
          </p:cNvPr>
          <p:cNvSpPr>
            <a:spLocks noGrp="1"/>
          </p:cNvSpPr>
          <p:nvPr>
            <p:ph type="body" sz="quarter" idx="12"/>
          </p:nvPr>
        </p:nvSpPr>
        <p:spPr>
          <a:xfrm>
            <a:off x="250828" y="218815"/>
            <a:ext cx="7599327" cy="434767"/>
          </a:xfrm>
        </p:spPr>
        <p:txBody>
          <a:bodyPr/>
          <a:lstStyle/>
          <a:p>
            <a:r>
              <a:rPr lang="en-US" dirty="0"/>
              <a:t>Third Update to Empirical Life Cycle Inventory Data</a:t>
            </a:r>
          </a:p>
        </p:txBody>
      </p:sp>
      <p:sp>
        <p:nvSpPr>
          <p:cNvPr id="17" name="Text Placeholder 16">
            <a:extLst>
              <a:ext uri="{FF2B5EF4-FFF2-40B4-BE49-F238E27FC236}">
                <a16:creationId xmlns:a16="http://schemas.microsoft.com/office/drawing/2014/main" id="{827008E1-2DE8-A16B-0FE9-7524C597F228}"/>
              </a:ext>
            </a:extLst>
          </p:cNvPr>
          <p:cNvSpPr>
            <a:spLocks noGrp="1"/>
          </p:cNvSpPr>
          <p:nvPr>
            <p:ph type="body" sz="quarter" idx="13"/>
          </p:nvPr>
        </p:nvSpPr>
        <p:spPr>
          <a:xfrm>
            <a:off x="526446" y="889005"/>
            <a:ext cx="4099503" cy="3755778"/>
          </a:xfrm>
        </p:spPr>
        <p:txBody>
          <a:bodyPr>
            <a:normAutofit fontScale="62500" lnSpcReduction="20000"/>
          </a:bodyPr>
          <a:lstStyle/>
          <a:p>
            <a:pPr marL="135449" indent="0">
              <a:buNone/>
            </a:pPr>
            <a:r>
              <a:rPr lang="en-US" b="1" dirty="0"/>
              <a:t>Study Objective</a:t>
            </a:r>
          </a:p>
          <a:p>
            <a:r>
              <a:rPr lang="en-US" dirty="0"/>
              <a:t>Provide updated, comparative life cycle inventory (LCI) data for PV module recycling technologies to inform environmental performance assessment, technology benchmarking, and end-of-life decision-making</a:t>
            </a:r>
          </a:p>
          <a:p>
            <a:pPr marL="135449" indent="0">
              <a:buNone/>
            </a:pPr>
            <a:r>
              <a:rPr lang="en-US" b="1" dirty="0"/>
              <a:t>Scope &amp; Approach</a:t>
            </a:r>
          </a:p>
          <a:p>
            <a:r>
              <a:rPr lang="en-US" dirty="0"/>
              <a:t>Engage PV module recyclers employing best-available and emerging technologies through an LCI survey</a:t>
            </a:r>
          </a:p>
          <a:p>
            <a:r>
              <a:rPr lang="en-US" dirty="0"/>
              <a:t>Collect LCI data and interview participating recyclers, including two U.S.-based and one Italian crystalline silicon (c-Si) PV module recycler, a cadmium telluride (CdTe) module manufacturer and recycler previously included in the 2024 Task 12 study, and the EU Horizon 2020 PHOTORAMA project consortium</a:t>
            </a:r>
          </a:p>
          <a:p>
            <a:r>
              <a:rPr lang="en-US" dirty="0"/>
              <a:t>Compile LCI data, including material recovery rates and energy consumption, and compare new and updated recycler results with prior Task 12 studies to assess technology advances, emerging trends, and data gaps</a:t>
            </a:r>
          </a:p>
        </p:txBody>
      </p:sp>
      <p:pic>
        <p:nvPicPr>
          <p:cNvPr id="16" name="Picture 15">
            <a:extLst>
              <a:ext uri="{FF2B5EF4-FFF2-40B4-BE49-F238E27FC236}">
                <a16:creationId xmlns:a16="http://schemas.microsoft.com/office/drawing/2014/main" id="{D4C2CF9B-E8DC-91D7-7345-497196FE3F5A}"/>
              </a:ext>
            </a:extLst>
          </p:cNvPr>
          <p:cNvPicPr>
            <a:picLocks noChangeAspect="1"/>
          </p:cNvPicPr>
          <p:nvPr/>
        </p:nvPicPr>
        <p:blipFill>
          <a:blip r:embed="rId2" cstate="print">
            <a:extLst>
              <a:ext uri="{28A0092B-C50C-407E-A947-70E740481C1C}">
                <a14:useLocalDpi xmlns:a14="http://schemas.microsoft.com/office/drawing/2010/main" val="0"/>
              </a:ext>
            </a:extLst>
          </a:blip>
          <a:srcRect t="20911" r="5870" b="9902"/>
          <a:stretch>
            <a:fillRect/>
          </a:stretch>
        </p:blipFill>
        <p:spPr>
          <a:xfrm>
            <a:off x="4625949" y="1343053"/>
            <a:ext cx="4267763" cy="2205467"/>
          </a:xfrm>
          <a:prstGeom prst="rect">
            <a:avLst/>
          </a:prstGeom>
        </p:spPr>
      </p:pic>
      <p:sp>
        <p:nvSpPr>
          <p:cNvPr id="18" name="TextBox 17">
            <a:extLst>
              <a:ext uri="{FF2B5EF4-FFF2-40B4-BE49-F238E27FC236}">
                <a16:creationId xmlns:a16="http://schemas.microsoft.com/office/drawing/2014/main" id="{A649F91E-A78B-F587-2DE4-092A47961E6F}"/>
              </a:ext>
            </a:extLst>
          </p:cNvPr>
          <p:cNvSpPr txBox="1"/>
          <p:nvPr/>
        </p:nvSpPr>
        <p:spPr>
          <a:xfrm>
            <a:off x="4625949" y="3690676"/>
            <a:ext cx="4267762" cy="954107"/>
          </a:xfrm>
          <a:prstGeom prst="rect">
            <a:avLst/>
          </a:prstGeom>
          <a:noFill/>
        </p:spPr>
        <p:txBody>
          <a:bodyPr wrap="square">
            <a:spAutoFit/>
          </a:bodyPr>
          <a:lstStyle/>
          <a:p>
            <a:pPr marL="0" indent="0">
              <a:buNone/>
              <a:tabLst>
                <a:tab pos="5373688" algn="l"/>
              </a:tabLst>
            </a:pPr>
            <a:r>
              <a:rPr lang="en-US" sz="1400" b="1" i="1" kern="0" dirty="0"/>
              <a:t>Example novel recycling approach:</a:t>
            </a:r>
            <a:r>
              <a:rPr lang="en-US" sz="1400" i="1" kern="0" dirty="0"/>
              <a:t> </a:t>
            </a:r>
          </a:p>
          <a:p>
            <a:pPr marL="0" indent="0">
              <a:buNone/>
              <a:tabLst>
                <a:tab pos="5373688" algn="l"/>
              </a:tabLst>
            </a:pPr>
            <a:r>
              <a:rPr lang="en-US" sz="1400" i="1" kern="0" dirty="0"/>
              <a:t>PHOTORAMA’s mechanical and chemical treatment of crystalline-silicon PV modules recovers high-quality glass, silicon, and silver</a:t>
            </a:r>
            <a:endParaRPr lang="en-US" sz="1400" i="1" kern="0" dirty="0">
              <a:solidFill>
                <a:schemeClr val="tx1"/>
              </a:solidFill>
            </a:endParaRPr>
          </a:p>
        </p:txBody>
      </p:sp>
    </p:spTree>
    <p:extLst>
      <p:ext uri="{BB962C8B-B14F-4D97-AF65-F5344CB8AC3E}">
        <p14:creationId xmlns:p14="http://schemas.microsoft.com/office/powerpoint/2010/main" val="28230507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FE3571BA-99C5-4A52-A4E2-0A87EAE4A509}"/>
              </a:ext>
            </a:extLst>
          </p:cNvPr>
          <p:cNvSpPr>
            <a:spLocks noGrp="1"/>
          </p:cNvSpPr>
          <p:nvPr>
            <p:ph type="body" sz="quarter" idx="12"/>
          </p:nvPr>
        </p:nvSpPr>
        <p:spPr/>
        <p:txBody>
          <a:bodyPr/>
          <a:lstStyle/>
          <a:p>
            <a:r>
              <a:rPr lang="en-US" sz="2400" dirty="0"/>
              <a:t>Summary of Recycling LCI Data</a:t>
            </a:r>
          </a:p>
        </p:txBody>
      </p:sp>
      <p:sp>
        <p:nvSpPr>
          <p:cNvPr id="4" name="Text Placeholder 3">
            <a:extLst>
              <a:ext uri="{FF2B5EF4-FFF2-40B4-BE49-F238E27FC236}">
                <a16:creationId xmlns:a16="http://schemas.microsoft.com/office/drawing/2014/main" id="{92C305AE-32A4-8102-0946-4AE3937CB164}"/>
              </a:ext>
            </a:extLst>
          </p:cNvPr>
          <p:cNvSpPr>
            <a:spLocks noGrp="1"/>
          </p:cNvSpPr>
          <p:nvPr>
            <p:ph type="body" sz="quarter" idx="13"/>
          </p:nvPr>
        </p:nvSpPr>
        <p:spPr>
          <a:xfrm>
            <a:off x="6699483" y="1097876"/>
            <a:ext cx="2218572" cy="3492786"/>
          </a:xfrm>
          <a:solidFill>
            <a:srgbClr val="DBE2EB"/>
          </a:solidFill>
        </p:spPr>
        <p:txBody>
          <a:bodyPr/>
          <a:lstStyle/>
          <a:p>
            <a:pPr marL="135449" indent="0">
              <a:spcBef>
                <a:spcPts val="0"/>
              </a:spcBef>
              <a:spcAft>
                <a:spcPts val="0"/>
              </a:spcAft>
              <a:buNone/>
            </a:pPr>
            <a:r>
              <a:rPr lang="en-US" sz="1000" b="1" dirty="0"/>
              <a:t>Notes on LCI data interpretation</a:t>
            </a:r>
          </a:p>
          <a:p>
            <a:pPr>
              <a:spcBef>
                <a:spcPts val="0"/>
              </a:spcBef>
              <a:spcAft>
                <a:spcPts val="0"/>
              </a:spcAft>
            </a:pPr>
            <a:r>
              <a:rPr lang="en-US" sz="1000" b="1" dirty="0"/>
              <a:t>Sources</a:t>
            </a:r>
            <a:r>
              <a:rPr lang="en-US" sz="1000" dirty="0"/>
              <a:t> </a:t>
            </a:r>
          </a:p>
          <a:p>
            <a:pPr lvl="1">
              <a:spcBef>
                <a:spcPts val="0"/>
              </a:spcBef>
              <a:spcAft>
                <a:spcPts val="0"/>
              </a:spcAft>
            </a:pPr>
            <a:r>
              <a:rPr lang="en-US" sz="900" dirty="0"/>
              <a:t>Reiling, </a:t>
            </a:r>
            <a:r>
              <a:rPr lang="en-US" sz="900" dirty="0" err="1"/>
              <a:t>LuxChemtech</a:t>
            </a:r>
            <a:r>
              <a:rPr lang="en-US" sz="900" dirty="0"/>
              <a:t>, </a:t>
            </a:r>
            <a:r>
              <a:rPr lang="en-US" sz="900" dirty="0" err="1"/>
              <a:t>Flaxres</a:t>
            </a:r>
            <a:r>
              <a:rPr lang="en-US" sz="900" dirty="0"/>
              <a:t>, and </a:t>
            </a:r>
            <a:r>
              <a:rPr lang="en-US" sz="900" dirty="0" err="1"/>
              <a:t>Tialpi</a:t>
            </a:r>
            <a:r>
              <a:rPr lang="en-US" sz="900" dirty="0"/>
              <a:t> are from the 2024 Task 12 LCI report</a:t>
            </a:r>
          </a:p>
          <a:p>
            <a:pPr lvl="1">
              <a:spcBef>
                <a:spcPts val="0"/>
              </a:spcBef>
              <a:spcAft>
                <a:spcPts val="0"/>
              </a:spcAft>
            </a:pPr>
            <a:r>
              <a:rPr lang="en-US" sz="900" dirty="0" err="1"/>
              <a:t>LuxChemtech</a:t>
            </a:r>
            <a:r>
              <a:rPr lang="en-US" sz="900" dirty="0"/>
              <a:t> data do not reflect PHOTORAMA’s current facilities or maturity</a:t>
            </a:r>
          </a:p>
          <a:p>
            <a:pPr>
              <a:spcBef>
                <a:spcPts val="0"/>
              </a:spcBef>
              <a:spcAft>
                <a:spcPts val="0"/>
              </a:spcAft>
            </a:pPr>
            <a:r>
              <a:rPr lang="en-US" sz="1000" b="1" dirty="0"/>
              <a:t>Module assumptions</a:t>
            </a:r>
          </a:p>
          <a:p>
            <a:pPr lvl="1">
              <a:spcBef>
                <a:spcPts val="0"/>
              </a:spcBef>
              <a:spcAft>
                <a:spcPts val="0"/>
              </a:spcAft>
            </a:pPr>
            <a:r>
              <a:rPr lang="en-US" sz="900" dirty="0"/>
              <a:t>Input modules include frames except for First Solar</a:t>
            </a:r>
          </a:p>
          <a:p>
            <a:pPr lvl="1">
              <a:spcBef>
                <a:spcPts val="0"/>
              </a:spcBef>
              <a:spcAft>
                <a:spcPts val="0"/>
              </a:spcAft>
            </a:pPr>
            <a:r>
              <a:rPr lang="en-US" sz="900" dirty="0"/>
              <a:t>PHOTORAMA CI(G)S modules include back rails (counted as frames)</a:t>
            </a:r>
          </a:p>
          <a:p>
            <a:pPr lvl="1">
              <a:spcBef>
                <a:spcPts val="0"/>
              </a:spcBef>
              <a:spcAft>
                <a:spcPts val="0"/>
              </a:spcAft>
            </a:pPr>
            <a:r>
              <a:rPr lang="en-US" sz="900" dirty="0"/>
              <a:t>SPR aluminum frames are reported within metals</a:t>
            </a:r>
          </a:p>
          <a:p>
            <a:pPr>
              <a:spcBef>
                <a:spcPts val="0"/>
              </a:spcBef>
              <a:spcAft>
                <a:spcPts val="0"/>
              </a:spcAft>
            </a:pPr>
            <a:r>
              <a:rPr lang="en-US" sz="1000" b="1" dirty="0"/>
              <a:t>Limitations</a:t>
            </a:r>
          </a:p>
          <a:p>
            <a:pPr lvl="1">
              <a:spcBef>
                <a:spcPts val="0"/>
              </a:spcBef>
              <a:spcAft>
                <a:spcPts val="0"/>
              </a:spcAft>
            </a:pPr>
            <a:r>
              <a:rPr lang="en-US" sz="900" dirty="0"/>
              <a:t>Electricity consumption was not reported by most recyclers</a:t>
            </a:r>
          </a:p>
          <a:p>
            <a:pPr lvl="1">
              <a:spcBef>
                <a:spcPts val="0"/>
              </a:spcBef>
              <a:spcAft>
                <a:spcPts val="0"/>
              </a:spcAft>
            </a:pPr>
            <a:r>
              <a:rPr lang="en-US" sz="900" dirty="0"/>
              <a:t>Direct comparison is constrained by differences in scale, module composition, projected vs. measured values, and full vs. partial treatment pathways</a:t>
            </a:r>
          </a:p>
        </p:txBody>
      </p:sp>
      <p:sp>
        <p:nvSpPr>
          <p:cNvPr id="8" name="Rectangle 7">
            <a:extLst>
              <a:ext uri="{FF2B5EF4-FFF2-40B4-BE49-F238E27FC236}">
                <a16:creationId xmlns:a16="http://schemas.microsoft.com/office/drawing/2014/main" id="{B0E9B2F1-E843-829B-DD97-11F454F6E59B}"/>
              </a:ext>
            </a:extLst>
          </p:cNvPr>
          <p:cNvSpPr/>
          <p:nvPr/>
        </p:nvSpPr>
        <p:spPr>
          <a:xfrm>
            <a:off x="366352" y="759322"/>
            <a:ext cx="2988492" cy="338554"/>
          </a:xfrm>
          <a:prstGeom prst="rect">
            <a:avLst/>
          </a:prstGeom>
        </p:spPr>
        <p:txBody>
          <a:bodyPr wrap="square">
            <a:spAutoFit/>
          </a:bodyPr>
          <a:lstStyle/>
          <a:p>
            <a:r>
              <a:rPr lang="en-US" sz="1600" b="1" dirty="0">
                <a:solidFill>
                  <a:srgbClr val="003C7D"/>
                </a:solidFill>
              </a:rPr>
              <a:t>Relative Output Composition</a:t>
            </a:r>
          </a:p>
        </p:txBody>
      </p:sp>
      <p:sp>
        <p:nvSpPr>
          <p:cNvPr id="9" name="Rectangle 8">
            <a:extLst>
              <a:ext uri="{FF2B5EF4-FFF2-40B4-BE49-F238E27FC236}">
                <a16:creationId xmlns:a16="http://schemas.microsoft.com/office/drawing/2014/main" id="{7583E774-A273-38AC-AC4D-01F3CC18CDB8}"/>
              </a:ext>
            </a:extLst>
          </p:cNvPr>
          <p:cNvSpPr/>
          <p:nvPr/>
        </p:nvSpPr>
        <p:spPr>
          <a:xfrm>
            <a:off x="3898396" y="761948"/>
            <a:ext cx="2524372" cy="338554"/>
          </a:xfrm>
          <a:prstGeom prst="rect">
            <a:avLst/>
          </a:prstGeom>
        </p:spPr>
        <p:txBody>
          <a:bodyPr wrap="square">
            <a:spAutoFit/>
          </a:bodyPr>
          <a:lstStyle/>
          <a:p>
            <a:r>
              <a:rPr lang="en-US" sz="1600" b="1" dirty="0">
                <a:solidFill>
                  <a:srgbClr val="003C7D"/>
                </a:solidFill>
              </a:rPr>
              <a:t>Electricity Consumption</a:t>
            </a:r>
          </a:p>
        </p:txBody>
      </p:sp>
      <p:pic>
        <p:nvPicPr>
          <p:cNvPr id="11" name="Picture 10">
            <a:extLst>
              <a:ext uri="{FF2B5EF4-FFF2-40B4-BE49-F238E27FC236}">
                <a16:creationId xmlns:a16="http://schemas.microsoft.com/office/drawing/2014/main" id="{1E05304F-C984-3997-67B4-1A30ABA92C16}"/>
              </a:ext>
            </a:extLst>
          </p:cNvPr>
          <p:cNvPicPr>
            <a:picLocks noChangeAspect="1"/>
          </p:cNvPicPr>
          <p:nvPr/>
        </p:nvPicPr>
        <p:blipFill>
          <a:blip r:embed="rId2"/>
          <a:srcRect l="3021" t="1576" r="1970" b="2467"/>
          <a:stretch>
            <a:fillRect/>
          </a:stretch>
        </p:blipFill>
        <p:spPr>
          <a:xfrm>
            <a:off x="3898292" y="1178184"/>
            <a:ext cx="2702854" cy="1687757"/>
          </a:xfrm>
          <a:prstGeom prst="rect">
            <a:avLst/>
          </a:prstGeom>
        </p:spPr>
      </p:pic>
      <p:sp>
        <p:nvSpPr>
          <p:cNvPr id="14" name="TextBox 13">
            <a:extLst>
              <a:ext uri="{FF2B5EF4-FFF2-40B4-BE49-F238E27FC236}">
                <a16:creationId xmlns:a16="http://schemas.microsoft.com/office/drawing/2014/main" id="{70B64DF0-654E-7AF8-48AE-6DCAF46D7B48}"/>
              </a:ext>
            </a:extLst>
          </p:cNvPr>
          <p:cNvSpPr txBox="1"/>
          <p:nvPr/>
        </p:nvSpPr>
        <p:spPr>
          <a:xfrm>
            <a:off x="385952" y="3533685"/>
            <a:ext cx="3607051" cy="407804"/>
          </a:xfrm>
          <a:prstGeom prst="rect">
            <a:avLst/>
          </a:prstGeom>
          <a:noFill/>
        </p:spPr>
        <p:txBody>
          <a:bodyPr wrap="square">
            <a:spAutoFit/>
          </a:bodyPr>
          <a:lstStyle/>
          <a:p>
            <a:pPr>
              <a:spcAft>
                <a:spcPts val="300"/>
              </a:spcAft>
            </a:pPr>
            <a:r>
              <a:rPr lang="en-US" sz="600" dirty="0">
                <a:solidFill>
                  <a:srgbClr val="666666"/>
                </a:solidFill>
              </a:rPr>
              <a:t>Note: To enable comparison, the y-axis is normalized to 100 wt. % for each recycler, ensuring that the cumulative material fractions sum to the weight of one module or one metric ton of input</a:t>
            </a:r>
          </a:p>
          <a:p>
            <a:r>
              <a:rPr lang="en-US" sz="600" dirty="0">
                <a:solidFill>
                  <a:srgbClr val="666666"/>
                </a:solidFill>
              </a:rPr>
              <a:t>† Envie uses NPC’s commercial process, but the combined Envie &amp; ROSI process is considered a pilot.</a:t>
            </a:r>
          </a:p>
        </p:txBody>
      </p:sp>
      <p:sp>
        <p:nvSpPr>
          <p:cNvPr id="16" name="TextBox 15">
            <a:extLst>
              <a:ext uri="{FF2B5EF4-FFF2-40B4-BE49-F238E27FC236}">
                <a16:creationId xmlns:a16="http://schemas.microsoft.com/office/drawing/2014/main" id="{32DC1BE4-3E26-1016-118C-E723E070E3E0}"/>
              </a:ext>
            </a:extLst>
          </p:cNvPr>
          <p:cNvSpPr txBox="1"/>
          <p:nvPr/>
        </p:nvSpPr>
        <p:spPr>
          <a:xfrm>
            <a:off x="558800" y="3875893"/>
            <a:ext cx="5944303" cy="1107996"/>
          </a:xfrm>
          <a:prstGeom prst="rect">
            <a:avLst/>
          </a:prstGeom>
          <a:noFill/>
        </p:spPr>
        <p:txBody>
          <a:bodyPr wrap="square">
            <a:spAutoFit/>
          </a:bodyPr>
          <a:lstStyle/>
          <a:p>
            <a:pPr>
              <a:spcBef>
                <a:spcPts val="0"/>
              </a:spcBef>
              <a:spcAft>
                <a:spcPts val="0"/>
              </a:spcAft>
            </a:pPr>
            <a:r>
              <a:rPr lang="en-US" sz="1100" b="1" kern="0" dirty="0"/>
              <a:t>System boundaries</a:t>
            </a:r>
          </a:p>
          <a:p>
            <a:pPr marL="171450" indent="-171450">
              <a:spcBef>
                <a:spcPts val="0"/>
              </a:spcBef>
              <a:spcAft>
                <a:spcPts val="0"/>
              </a:spcAft>
              <a:buFont typeface="Arial" panose="020B0604020202020204" pitchFamily="34" charset="0"/>
              <a:buChar char="•"/>
            </a:pPr>
            <a:r>
              <a:rPr lang="en-US" sz="1100" kern="0" dirty="0"/>
              <a:t>c-Si: up to separation of the cell fraction (incl. metals) from glass and polymers</a:t>
            </a:r>
          </a:p>
          <a:p>
            <a:pPr marL="171450" indent="-171450">
              <a:spcBef>
                <a:spcPts val="0"/>
              </a:spcBef>
              <a:spcAft>
                <a:spcPts val="0"/>
              </a:spcAft>
              <a:buFont typeface="Arial" panose="020B0604020202020204" pitchFamily="34" charset="0"/>
              <a:buChar char="•"/>
            </a:pPr>
            <a:r>
              <a:rPr lang="en-US" sz="1100" kern="0" dirty="0"/>
              <a:t>PHOTORAMA CI(G)S: up to and including recovery of unrefined semiconductor material (Cu, In, Ga, Se)</a:t>
            </a:r>
          </a:p>
          <a:p>
            <a:pPr marL="171450" indent="-171450">
              <a:spcBef>
                <a:spcPts val="0"/>
              </a:spcBef>
              <a:spcAft>
                <a:spcPts val="0"/>
              </a:spcAft>
              <a:buFont typeface="Arial" panose="020B0604020202020204" pitchFamily="34" charset="0"/>
              <a:buChar char="•"/>
            </a:pPr>
            <a:r>
              <a:rPr lang="en-US" sz="1100" kern="0" dirty="0"/>
              <a:t>First Solar: up to and including unrefined CdTe recovery and third-party refining to semiconductor-grade CdTe. </a:t>
            </a:r>
          </a:p>
        </p:txBody>
      </p:sp>
      <p:pic>
        <p:nvPicPr>
          <p:cNvPr id="10" name="Picture 9">
            <a:extLst>
              <a:ext uri="{FF2B5EF4-FFF2-40B4-BE49-F238E27FC236}">
                <a16:creationId xmlns:a16="http://schemas.microsoft.com/office/drawing/2014/main" id="{2F6D6A4A-B5EB-EB09-3050-78F545523213}"/>
              </a:ext>
            </a:extLst>
          </p:cNvPr>
          <p:cNvPicPr>
            <a:picLocks noChangeAspect="1"/>
          </p:cNvPicPr>
          <p:nvPr/>
        </p:nvPicPr>
        <p:blipFill>
          <a:blip r:embed="rId3"/>
          <a:stretch>
            <a:fillRect/>
          </a:stretch>
        </p:blipFill>
        <p:spPr>
          <a:xfrm>
            <a:off x="428590" y="1056944"/>
            <a:ext cx="3430716" cy="2486827"/>
          </a:xfrm>
          <a:prstGeom prst="rect">
            <a:avLst/>
          </a:prstGeom>
        </p:spPr>
      </p:pic>
    </p:spTree>
    <p:extLst>
      <p:ext uri="{BB962C8B-B14F-4D97-AF65-F5344CB8AC3E}">
        <p14:creationId xmlns:p14="http://schemas.microsoft.com/office/powerpoint/2010/main" val="38023155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8EF028-7AC9-C9A6-BFD8-9722F99F2F2F}"/>
            </a:ext>
          </a:extLst>
        </p:cNvPr>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6CDF1051-9AF9-E156-83BA-8C5556E05B71}"/>
              </a:ext>
            </a:extLst>
          </p:cNvPr>
          <p:cNvSpPr>
            <a:spLocks noGrp="1"/>
          </p:cNvSpPr>
          <p:nvPr>
            <p:ph type="body" sz="quarter" idx="12"/>
          </p:nvPr>
        </p:nvSpPr>
        <p:spPr>
          <a:xfrm>
            <a:off x="250828" y="218815"/>
            <a:ext cx="7289701" cy="434767"/>
          </a:xfrm>
        </p:spPr>
        <p:txBody>
          <a:bodyPr/>
          <a:lstStyle/>
          <a:p>
            <a:r>
              <a:rPr lang="fr-BE" dirty="0"/>
              <a:t>Key </a:t>
            </a:r>
            <a:r>
              <a:rPr lang="fr-BE" dirty="0" err="1"/>
              <a:t>Takeaways</a:t>
            </a:r>
            <a:endParaRPr lang="fr-BE" dirty="0"/>
          </a:p>
        </p:txBody>
      </p:sp>
      <p:sp>
        <p:nvSpPr>
          <p:cNvPr id="3" name="Espace réservé du texte 2">
            <a:extLst>
              <a:ext uri="{FF2B5EF4-FFF2-40B4-BE49-F238E27FC236}">
                <a16:creationId xmlns:a16="http://schemas.microsoft.com/office/drawing/2014/main" id="{3ECFA7AE-BC9A-EB98-86B7-16FB548518E2}"/>
              </a:ext>
            </a:extLst>
          </p:cNvPr>
          <p:cNvSpPr>
            <a:spLocks noGrp="1"/>
          </p:cNvSpPr>
          <p:nvPr>
            <p:ph type="body" sz="quarter" idx="13"/>
          </p:nvPr>
        </p:nvSpPr>
        <p:spPr>
          <a:xfrm>
            <a:off x="527050" y="889000"/>
            <a:ext cx="8294221" cy="3733426"/>
          </a:xfrm>
        </p:spPr>
        <p:txBody>
          <a:bodyPr>
            <a:normAutofit fontScale="70000" lnSpcReduction="20000"/>
          </a:bodyPr>
          <a:lstStyle/>
          <a:p>
            <a:r>
              <a:rPr lang="en-US" b="1" dirty="0"/>
              <a:t>New and updated LCI data show measurable advances relative to prior Task 12 studies</a:t>
            </a:r>
            <a:r>
              <a:rPr lang="en-US" dirty="0"/>
              <a:t>, including higher material recovery rates, process yields, and output purity; notably, mechanical recycler Solarpanelrecycling.com reports ~98 wt. % recovery of input Si, whereas the 2024 mechanical benchmark did not recover Si.</a:t>
            </a:r>
          </a:p>
          <a:p>
            <a:r>
              <a:rPr lang="en-US" b="1" dirty="0"/>
              <a:t>Material quality outcomes vary by process design, with thermal and chemical process combinations enabling higher recovery rates and material purities </a:t>
            </a:r>
            <a:r>
              <a:rPr lang="en-US" dirty="0"/>
              <a:t>for Si, Ag, and Cu. ROSI reported 5-6N-pure Si through pyrolysis in the 2024 study. New examples include PHOTORAMA achieving 5N-pure Si and &gt;2N Ag (leaching + electrowinning); Solarpanelrecycling.com reporting 99%-pure Cu (mechanical processes); and 9-Tech achieving ~95%-pure Cu and Ag (combined mechanical, thermal, and chemical treatments). </a:t>
            </a:r>
          </a:p>
          <a:p>
            <a:r>
              <a:rPr lang="en-US" b="1" dirty="0"/>
              <a:t>Advanced treatments can preserve high-quality glass</a:t>
            </a:r>
            <a:r>
              <a:rPr lang="en-US" dirty="0"/>
              <a:t>, with PHOTORAMA’s high-pressure water jet and flash-light processes and </a:t>
            </a:r>
            <a:r>
              <a:rPr lang="en-US" dirty="0" err="1"/>
              <a:t>Flaxres</a:t>
            </a:r>
            <a:r>
              <a:rPr lang="en-US" dirty="0"/>
              <a:t>’ light pulse treatment (reported in the 2024 study) producing intact, high-purity glass sheets.</a:t>
            </a:r>
          </a:p>
          <a:p>
            <a:r>
              <a:rPr lang="en-US" b="1" dirty="0"/>
              <a:t>Commercial maturity differs by technology: mechanical recycling remains the dominant commercial approach for c‑Si modules</a:t>
            </a:r>
            <a:r>
              <a:rPr lang="en-US" dirty="0"/>
              <a:t>, optimized for cost, capacity, and throughput, with some material downgrading. </a:t>
            </a:r>
            <a:r>
              <a:rPr lang="en-US" b="1" dirty="0"/>
              <a:t>Thin‑film recycling is commercially established</a:t>
            </a:r>
            <a:r>
              <a:rPr lang="en-US" dirty="0"/>
              <a:t>, with First Solar demonstrating &gt;90 wt. % material recovery, including closed‑loop semiconductor recovery for use in new modules, across six global facilities.</a:t>
            </a:r>
          </a:p>
          <a:p>
            <a:r>
              <a:rPr lang="en-US" b="1" dirty="0"/>
              <a:t>Continued collaboration is essential to address data gaps </a:t>
            </a:r>
            <a:r>
              <a:rPr lang="en-US" dirty="0"/>
              <a:t>in material recovery reporting, system boundary harmonization, and energy-use characterization to further strengthen comparative assessment and decision-making.</a:t>
            </a:r>
            <a:endParaRPr lang="fr-BE" dirty="0"/>
          </a:p>
        </p:txBody>
      </p:sp>
    </p:spTree>
    <p:extLst>
      <p:ext uri="{BB962C8B-B14F-4D97-AF65-F5344CB8AC3E}">
        <p14:creationId xmlns:p14="http://schemas.microsoft.com/office/powerpoint/2010/main" val="35937911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texte 4">
            <a:extLst>
              <a:ext uri="{FF2B5EF4-FFF2-40B4-BE49-F238E27FC236}">
                <a16:creationId xmlns:a16="http://schemas.microsoft.com/office/drawing/2014/main" id="{4E7EC2B7-BE81-4492-91DA-9D4DB4628200}"/>
              </a:ext>
            </a:extLst>
          </p:cNvPr>
          <p:cNvSpPr>
            <a:spLocks noGrp="1"/>
          </p:cNvSpPr>
          <p:nvPr>
            <p:ph type="body" sz="quarter" idx="13"/>
          </p:nvPr>
        </p:nvSpPr>
        <p:spPr/>
        <p:txBody>
          <a:bodyPr/>
          <a:lstStyle/>
          <a:p>
            <a:pPr algn="l"/>
            <a:r>
              <a:rPr lang="en-US" sz="1800" dirty="0"/>
              <a:t>C. Libby, Task 12</a:t>
            </a:r>
          </a:p>
        </p:txBody>
      </p:sp>
      <p:sp>
        <p:nvSpPr>
          <p:cNvPr id="6" name="Espace réservé du texte 5">
            <a:extLst>
              <a:ext uri="{FF2B5EF4-FFF2-40B4-BE49-F238E27FC236}">
                <a16:creationId xmlns:a16="http://schemas.microsoft.com/office/drawing/2014/main" id="{A9B3DFFC-B98B-4D65-9E63-4D8134753C13}"/>
              </a:ext>
            </a:extLst>
          </p:cNvPr>
          <p:cNvSpPr>
            <a:spLocks noGrp="1"/>
          </p:cNvSpPr>
          <p:nvPr>
            <p:ph type="body" sz="quarter" idx="14"/>
          </p:nvPr>
        </p:nvSpPr>
        <p:spPr/>
        <p:txBody>
          <a:bodyPr/>
          <a:lstStyle/>
          <a:p>
            <a:r>
              <a:rPr lang="en-US" sz="1800" dirty="0"/>
              <a:t>clibby@epri.com</a:t>
            </a:r>
          </a:p>
        </p:txBody>
      </p:sp>
    </p:spTree>
    <p:extLst>
      <p:ext uri="{BB962C8B-B14F-4D97-AF65-F5344CB8AC3E}">
        <p14:creationId xmlns:p14="http://schemas.microsoft.com/office/powerpoint/2010/main" val="1540546089"/>
      </p:ext>
    </p:extLst>
  </p:cSld>
  <p:clrMapOvr>
    <a:masterClrMapping/>
  </p:clrMapOvr>
</p:sld>
</file>

<file path=ppt/theme/theme1.xml><?xml version="1.0" encoding="utf-8"?>
<a:theme xmlns:a="http://schemas.openxmlformats.org/drawingml/2006/main" name="GB - New branding v5 (2)">
  <a:themeElements>
    <a:clrScheme name="Custom 1">
      <a:dk1>
        <a:srgbClr val="F4821F"/>
      </a:dk1>
      <a:lt1>
        <a:sysClr val="window" lastClr="FFFFFF"/>
      </a:lt1>
      <a:dk2>
        <a:srgbClr val="10307D"/>
      </a:dk2>
      <a:lt2>
        <a:srgbClr val="FFFFFF"/>
      </a:lt2>
      <a:accent1>
        <a:srgbClr val="10307D"/>
      </a:accent1>
      <a:accent2>
        <a:srgbClr val="10307D"/>
      </a:accent2>
      <a:accent3>
        <a:srgbClr val="F4821F"/>
      </a:accent3>
      <a:accent4>
        <a:srgbClr val="F4821F"/>
      </a:accent4>
      <a:accent5>
        <a:srgbClr val="10307D"/>
      </a:accent5>
      <a:accent6>
        <a:srgbClr val="10307D"/>
      </a:accent6>
      <a:hlink>
        <a:srgbClr val="F4821F"/>
      </a:hlink>
      <a:folHlink>
        <a:srgbClr val="F4821F"/>
      </a:folHlink>
    </a:clrScheme>
    <a:fontScheme name="IEA template">
      <a:majorFont>
        <a:latin typeface="Century Gothic"/>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lumMod val="95000"/>
          </a:schemeClr>
        </a:solidFill>
        <a:ln>
          <a:noFill/>
        </a:ln>
      </a:spPr>
      <a:bodyPr rtlCol="0" anchor="ctr"/>
      <a:lstStyle>
        <a:defPPr algn="ctr">
          <a:defRPr sz="1200">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resentation14" id="{F39241C8-7B32-6A43-B0A8-3CE245A73584}" vid="{7F805EB4-DE15-E642-859E-CC7D6EBEE15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994a967-0afa-4556-b055-8e1d038ed839">
      <Terms xmlns="http://schemas.microsoft.com/office/infopath/2007/PartnerControls"/>
    </lcf76f155ced4ddcb4097134ff3c332f>
    <TaxCatchAll xmlns="fade77ed-01e9-4798-a25b-339c8d4522af"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BB9F65AAC46BB499695796D298682BC" ma:contentTypeVersion="16" ma:contentTypeDescription="Crée un document." ma:contentTypeScope="" ma:versionID="e2295c2bddfe6cdea35a72b29761b3bd">
  <xsd:schema xmlns:xsd="http://www.w3.org/2001/XMLSchema" xmlns:xs="http://www.w3.org/2001/XMLSchema" xmlns:p="http://schemas.microsoft.com/office/2006/metadata/properties" xmlns:ns2="2994a967-0afa-4556-b055-8e1d038ed839" xmlns:ns3="fade77ed-01e9-4798-a25b-339c8d4522af" targetNamespace="http://schemas.microsoft.com/office/2006/metadata/properties" ma:root="true" ma:fieldsID="5a34df5e395c5dbad7b055da84183911" ns2:_="" ns3:_="">
    <xsd:import namespace="2994a967-0afa-4556-b055-8e1d038ed839"/>
    <xsd:import namespace="fade77ed-01e9-4798-a25b-339c8d4522a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2:MediaLengthInSeconds" minOccurs="0"/>
                <xsd:element ref="ns3:SharedWithUsers" minOccurs="0"/>
                <xsd:element ref="ns3:SharedWithDetail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94a967-0afa-4556-b055-8e1d038ed83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alises d’images" ma:readOnly="false" ma:fieldId="{5cf76f15-5ced-4ddc-b409-7134ff3c332f}" ma:taxonomyMulti="true" ma:sspId="bf44d073-f145-4e61-888e-5a6ceeae30d4"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fade77ed-01e9-4798-a25b-339c8d4522af" elementFormDefault="qualified">
    <xsd:import namespace="http://schemas.microsoft.com/office/2006/documentManagement/types"/>
    <xsd:import namespace="http://schemas.microsoft.com/office/infopath/2007/PartnerControls"/>
    <xsd:element name="SharedWithUsers" ma:index="19"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Partagé avec détails" ma:internalName="SharedWithDetails" ma:readOnly="true">
      <xsd:simpleType>
        <xsd:restriction base="dms:Note">
          <xsd:maxLength value="255"/>
        </xsd:restriction>
      </xsd:simpleType>
    </xsd:element>
    <xsd:element name="TaxCatchAll" ma:index="23" nillable="true" ma:displayName="Taxonomy Catch All Column" ma:hidden="true" ma:list="{52044818-37d5-4ea4-975d-298a2040122c}" ma:internalName="TaxCatchAll" ma:showField="CatchAllData" ma:web="fade77ed-01e9-4798-a25b-339c8d4522a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27FD505-DBDB-4AB0-BFDC-027F98D2A72C}">
  <ds:schemaRefs>
    <ds:schemaRef ds:uri="http://schemas.microsoft.com/office/2006/metadata/properties"/>
    <ds:schemaRef ds:uri="http://schemas.microsoft.com/office/infopath/2007/PartnerControls"/>
    <ds:schemaRef ds:uri="2994a967-0afa-4556-b055-8e1d038ed839"/>
    <ds:schemaRef ds:uri="fade77ed-01e9-4798-a25b-339c8d4522af"/>
  </ds:schemaRefs>
</ds:datastoreItem>
</file>

<file path=customXml/itemProps2.xml><?xml version="1.0" encoding="utf-8"?>
<ds:datastoreItem xmlns:ds="http://schemas.openxmlformats.org/officeDocument/2006/customXml" ds:itemID="{8A56E8DF-2419-40F3-81F8-DB83427705A6}">
  <ds:schemaRefs>
    <ds:schemaRef ds:uri="http://schemas.microsoft.com/sharepoint/v3/contenttype/forms"/>
  </ds:schemaRefs>
</ds:datastoreItem>
</file>

<file path=customXml/itemProps3.xml><?xml version="1.0" encoding="utf-8"?>
<ds:datastoreItem xmlns:ds="http://schemas.openxmlformats.org/officeDocument/2006/customXml" ds:itemID="{9858420B-7462-4F0A-9171-B05CA865C7C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994a967-0afa-4556-b055-8e1d038ed839"/>
    <ds:schemaRef ds:uri="fade77ed-01e9-4798-a25b-339c8d4522a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7058</TotalTime>
  <Words>717</Words>
  <Application>Microsoft Office PowerPoint</Application>
  <PresentationFormat>On-screen Show (16:9)</PresentationFormat>
  <Paragraphs>42</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Arial Nova</vt:lpstr>
      <vt:lpstr>Calibri</vt:lpstr>
      <vt:lpstr>Segoe UI</vt:lpstr>
      <vt:lpstr>GB - New branding v5 (2)</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OLC</dc:creator>
  <cp:lastModifiedBy>Libby, Cara</cp:lastModifiedBy>
  <cp:revision>98</cp:revision>
  <cp:lastPrinted>2017-08-30T14:17:09Z</cp:lastPrinted>
  <dcterms:created xsi:type="dcterms:W3CDTF">2019-06-05T15:43:42Z</dcterms:created>
  <dcterms:modified xsi:type="dcterms:W3CDTF">2026-04-25T12:41:20Z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0x0101009BB9F65AAC46BB499695796D298682BC</vt:lpwstr>
  </property>
  <property fmtid="{D5CDD505-2E9C-101B-9397-08002B2CF9AE}" pid="3" name="Order">
    <vt:r8>1000</vt:r8>
  </property>
</Properties>
</file>