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9" r:id="rId5"/>
  </p:sldMasterIdLst>
  <p:notesMasterIdLst>
    <p:notesMasterId r:id="rId12"/>
  </p:notesMasterIdLst>
  <p:handoutMasterIdLst>
    <p:handoutMasterId r:id="rId13"/>
  </p:handoutMasterIdLst>
  <p:sldIdLst>
    <p:sldId id="257" r:id="rId6"/>
    <p:sldId id="289" r:id="rId7"/>
    <p:sldId id="293" r:id="rId8"/>
    <p:sldId id="298" r:id="rId9"/>
    <p:sldId id="294" r:id="rId10"/>
    <p:sldId id="297" r:id="rId11"/>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7" userDrawn="1">
          <p15:clr>
            <a:srgbClr val="A4A3A4"/>
          </p15:clr>
        </p15:guide>
        <p15:guide id="2" pos="158" userDrawn="1">
          <p15:clr>
            <a:srgbClr val="A4A3A4"/>
          </p15:clr>
        </p15:guide>
        <p15:guide id="3" orient="horz" pos="758" userDrawn="1">
          <p15:clr>
            <a:srgbClr val="A4A3A4"/>
          </p15:clr>
        </p15:guide>
        <p15:guide id="4" orient="horz" pos="667" userDrawn="1">
          <p15:clr>
            <a:srgbClr val="A4A3A4"/>
          </p15:clr>
        </p15:guide>
        <p15:guide id="5" pos="3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guide id="3" orient="horz" pos="3109">
          <p15:clr>
            <a:srgbClr val="A4A3A4"/>
          </p15:clr>
        </p15:guide>
        <p15:guide id="4"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2E2EC0-05F8-2D7D-84B7-A6C9828DFB8E}" name="Friesen Gabriele" initials="GF" userId="S::gabi.friesen@supsi.ch::9a4f62c0-1350-414c-a04a-5c91fa0835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D"/>
    <a:srgbClr val="103D7D"/>
    <a:srgbClr val="DBE2EB"/>
    <a:srgbClr val="376192"/>
    <a:srgbClr val="E0EEF8"/>
    <a:srgbClr val="EDEEF8"/>
    <a:srgbClr val="184481"/>
    <a:srgbClr val="F4821F"/>
    <a:srgbClr val="10307D"/>
    <a:srgbClr val="E88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23440-1BE7-48EF-AA3E-90DC6B61EA91}" v="2" dt="2026-06-15T15:48:56.15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3117"/>
        <p:guide pos="158"/>
        <p:guide orient="horz" pos="758"/>
        <p:guide orient="horz" pos="667"/>
        <p:guide pos="34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00"/>
        <p:guide orient="horz" pos="3109"/>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n, Ulrike" userId="e755dc28-2a91-4eab-bb26-e943cf0d1d94" providerId="ADAL" clId="{B088861B-BA8E-4E34-AB26-772D83A18EA5}"/>
    <pc:docChg chg="undo custSel addSld modSld">
      <pc:chgData name="Jahn, Ulrike" userId="e755dc28-2a91-4eab-bb26-e943cf0d1d94" providerId="ADAL" clId="{B088861B-BA8E-4E34-AB26-772D83A18EA5}" dt="2026-06-15T15:50:09.966" v="1235" actId="13926"/>
      <pc:docMkLst>
        <pc:docMk/>
      </pc:docMkLst>
      <pc:sldChg chg="addSp delSp modSp mod">
        <pc:chgData name="Jahn, Ulrike" userId="e755dc28-2a91-4eab-bb26-e943cf0d1d94" providerId="ADAL" clId="{B088861B-BA8E-4E34-AB26-772D83A18EA5}" dt="2026-06-15T15:48:36.423" v="1212" actId="20577"/>
        <pc:sldMkLst>
          <pc:docMk/>
          <pc:sldMk cId="817572157" sldId="257"/>
        </pc:sldMkLst>
        <pc:spChg chg="mod">
          <ac:chgData name="Jahn, Ulrike" userId="e755dc28-2a91-4eab-bb26-e943cf0d1d94" providerId="ADAL" clId="{B088861B-BA8E-4E34-AB26-772D83A18EA5}" dt="2026-06-15T15:48:36.423" v="1212" actId="20577"/>
          <ac:spMkLst>
            <pc:docMk/>
            <pc:sldMk cId="817572157" sldId="257"/>
            <ac:spMk id="17" creationId="{08D567FD-ABEF-4093-94E5-6AB99A8C56A1}"/>
          </ac:spMkLst>
        </pc:spChg>
      </pc:sldChg>
      <pc:sldChg chg="modSp mod">
        <pc:chgData name="Jahn, Ulrike" userId="e755dc28-2a91-4eab-bb26-e943cf0d1d94" providerId="ADAL" clId="{B088861B-BA8E-4E34-AB26-772D83A18EA5}" dt="2026-06-15T15:49:00.324" v="1220" actId="20577"/>
        <pc:sldMkLst>
          <pc:docMk/>
          <pc:sldMk cId="3023933273" sldId="289"/>
        </pc:sldMkLst>
        <pc:spChg chg="mod">
          <ac:chgData name="Jahn, Ulrike" userId="e755dc28-2a91-4eab-bb26-e943cf0d1d94" providerId="ADAL" clId="{B088861B-BA8E-4E34-AB26-772D83A18EA5}" dt="2026-06-15T15:49:00.324" v="1220" actId="20577"/>
          <ac:spMkLst>
            <pc:docMk/>
            <pc:sldMk cId="3023933273" sldId="289"/>
            <ac:spMk id="7" creationId="{B200F1F4-F9B3-6609-11FB-D63DACE360F1}"/>
          </ac:spMkLst>
        </pc:spChg>
      </pc:sldChg>
      <pc:sldChg chg="modSp mod">
        <pc:chgData name="Jahn, Ulrike" userId="e755dc28-2a91-4eab-bb26-e943cf0d1d94" providerId="ADAL" clId="{B088861B-BA8E-4E34-AB26-772D83A18EA5}" dt="2026-06-15T15:49:30.052" v="1226" actId="20577"/>
        <pc:sldMkLst>
          <pc:docMk/>
          <pc:sldMk cId="2112007077" sldId="293"/>
        </pc:sldMkLst>
        <pc:spChg chg="mod">
          <ac:chgData name="Jahn, Ulrike" userId="e755dc28-2a91-4eab-bb26-e943cf0d1d94" providerId="ADAL" clId="{B088861B-BA8E-4E34-AB26-772D83A18EA5}" dt="2026-06-15T15:49:23.989" v="1222" actId="20577"/>
          <ac:spMkLst>
            <pc:docMk/>
            <pc:sldMk cId="2112007077" sldId="293"/>
            <ac:spMk id="4" creationId="{573C8789-2CD2-95BC-BD49-E69BDFFA7EF5}"/>
          </ac:spMkLst>
        </pc:spChg>
        <pc:spChg chg="mod">
          <ac:chgData name="Jahn, Ulrike" userId="e755dc28-2a91-4eab-bb26-e943cf0d1d94" providerId="ADAL" clId="{B088861B-BA8E-4E34-AB26-772D83A18EA5}" dt="2026-06-15T15:49:30.052" v="1226" actId="20577"/>
          <ac:spMkLst>
            <pc:docMk/>
            <pc:sldMk cId="2112007077" sldId="293"/>
            <ac:spMk id="7" creationId="{D9B1D4F7-966A-C1FE-2299-821713839A10}"/>
          </ac:spMkLst>
        </pc:spChg>
      </pc:sldChg>
      <pc:sldChg chg="modSp mod">
        <pc:chgData name="Jahn, Ulrike" userId="e755dc28-2a91-4eab-bb26-e943cf0d1d94" providerId="ADAL" clId="{B088861B-BA8E-4E34-AB26-772D83A18EA5}" dt="2026-06-15T15:49:37.316" v="1230" actId="20577"/>
        <pc:sldMkLst>
          <pc:docMk/>
          <pc:sldMk cId="3261005621" sldId="294"/>
        </pc:sldMkLst>
        <pc:spChg chg="mod">
          <ac:chgData name="Jahn, Ulrike" userId="e755dc28-2a91-4eab-bb26-e943cf0d1d94" providerId="ADAL" clId="{B088861B-BA8E-4E34-AB26-772D83A18EA5}" dt="2026-06-15T15:49:37.316" v="1230" actId="20577"/>
          <ac:spMkLst>
            <pc:docMk/>
            <pc:sldMk cId="3261005621" sldId="294"/>
            <ac:spMk id="7" creationId="{FB80B7B4-C618-3189-E677-D47139CB9E2D}"/>
          </ac:spMkLst>
        </pc:spChg>
      </pc:sldChg>
      <pc:sldChg chg="modSp mod">
        <pc:chgData name="Jahn, Ulrike" userId="e755dc28-2a91-4eab-bb26-e943cf0d1d94" providerId="ADAL" clId="{B088861B-BA8E-4E34-AB26-772D83A18EA5}" dt="2026-06-15T15:50:09.966" v="1235" actId="13926"/>
        <pc:sldMkLst>
          <pc:docMk/>
          <pc:sldMk cId="2199026210" sldId="297"/>
        </pc:sldMkLst>
        <pc:spChg chg="mod">
          <ac:chgData name="Jahn, Ulrike" userId="e755dc28-2a91-4eab-bb26-e943cf0d1d94" providerId="ADAL" clId="{B088861B-BA8E-4E34-AB26-772D83A18EA5}" dt="2026-06-15T15:50:09.966" v="1235" actId="13926"/>
          <ac:spMkLst>
            <pc:docMk/>
            <pc:sldMk cId="2199026210" sldId="297"/>
            <ac:spMk id="3" creationId="{D4EFC1F3-7295-26FB-C722-5D5AFDF2F16D}"/>
          </ac:spMkLst>
        </pc:spChg>
        <pc:spChg chg="mod">
          <ac:chgData name="Jahn, Ulrike" userId="e755dc28-2a91-4eab-bb26-e943cf0d1d94" providerId="ADAL" clId="{B088861B-BA8E-4E34-AB26-772D83A18EA5}" dt="2026-06-15T15:49:47.844" v="1234" actId="20577"/>
          <ac:spMkLst>
            <pc:docMk/>
            <pc:sldMk cId="2199026210" sldId="297"/>
            <ac:spMk id="7" creationId="{CDBD63EB-5018-7CBD-9D73-2060017DBDE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402B6714-7BAF-4DAF-8232-AA0EFD3D7F80}" type="datetimeFigureOut">
              <a:rPr lang="en-US" smtClean="0"/>
              <a:t>6/16/2026</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C71C4779-9F3B-4023-9A64-72230967F0CF}" type="slidenum">
              <a:rPr lang="en-US" smtClean="0"/>
              <a:t>‹Nr.›</a:t>
            </a:fld>
            <a:endParaRPr lang="en-US"/>
          </a:p>
        </p:txBody>
      </p:sp>
    </p:spTree>
    <p:extLst>
      <p:ext uri="{BB962C8B-B14F-4D97-AF65-F5344CB8AC3E}">
        <p14:creationId xmlns:p14="http://schemas.microsoft.com/office/powerpoint/2010/main" val="1758114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272E4AE-A23F-4D9F-B4EF-A6ED45CEC049}" type="datetimeFigureOut">
              <a:rPr lang="en-GB" smtClean="0"/>
              <a:t>16/06/2026</a:t>
            </a:fld>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0649404-AEEE-4B4E-B616-1BC6E4EEEF5D}" type="slidenum">
              <a:rPr lang="en-GB" smtClean="0"/>
              <a:t>‹Nr.›</a:t>
            </a:fld>
            <a:endParaRPr lang="en-GB"/>
          </a:p>
        </p:txBody>
      </p:sp>
    </p:spTree>
    <p:extLst>
      <p:ext uri="{BB962C8B-B14F-4D97-AF65-F5344CB8AC3E}">
        <p14:creationId xmlns:p14="http://schemas.microsoft.com/office/powerpoint/2010/main" val="317365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Bottom">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250832" y="3078039"/>
            <a:ext cx="8316913" cy="519694"/>
          </a:xfrm>
          <a:prstGeom prst="rect">
            <a:avLst/>
          </a:prstGeom>
        </p:spPr>
        <p:txBody>
          <a:bodyPr lIns="0" anchor="b" anchorCtr="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2400" b="1" kern="1200">
                <a:solidFill>
                  <a:schemeClr val="tx1"/>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GB"/>
              <a:t>Title Slide </a:t>
            </a:r>
            <a:endParaRPr lang="en-US"/>
          </a:p>
        </p:txBody>
      </p:sp>
      <p:sp>
        <p:nvSpPr>
          <p:cNvPr id="5" name="Text Placeholder 4"/>
          <p:cNvSpPr>
            <a:spLocks noGrp="1"/>
          </p:cNvSpPr>
          <p:nvPr>
            <p:ph type="body" sz="quarter" idx="13" hasCustomPrompt="1"/>
          </p:nvPr>
        </p:nvSpPr>
        <p:spPr>
          <a:xfrm>
            <a:off x="250825" y="374162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Name of presenter, affiliation</a:t>
            </a:r>
          </a:p>
        </p:txBody>
      </p:sp>
      <p:sp>
        <p:nvSpPr>
          <p:cNvPr id="22" name="Text Placeholder 4">
            <a:extLst>
              <a:ext uri="{FF2B5EF4-FFF2-40B4-BE49-F238E27FC236}">
                <a16:creationId xmlns:a16="http://schemas.microsoft.com/office/drawing/2014/main" id="{C9034874-11D5-DA4F-9B23-34D9DE8C6D01}"/>
              </a:ext>
            </a:extLst>
          </p:cNvPr>
          <p:cNvSpPr>
            <a:spLocks noGrp="1"/>
          </p:cNvSpPr>
          <p:nvPr>
            <p:ph type="body" sz="quarter" idx="14" hasCustomPrompt="1"/>
          </p:nvPr>
        </p:nvSpPr>
        <p:spPr>
          <a:xfrm>
            <a:off x="250825" y="4169667"/>
            <a:ext cx="8316912" cy="306684"/>
          </a:xfrm>
          <a:prstGeom prst="rect">
            <a:avLst/>
          </a:prstGeom>
        </p:spPr>
        <p:txBody>
          <a:bodyPr lIns="0">
            <a:noAutofit/>
          </a:bodyPr>
          <a:lstStyle>
            <a:lvl1pPr marL="161988" marR="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rgbClr val="003C7D"/>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Location &amp; date of presentation</a:t>
            </a:r>
          </a:p>
        </p:txBody>
      </p:sp>
      <p:grpSp>
        <p:nvGrpSpPr>
          <p:cNvPr id="7" name="Group 6">
            <a:extLst>
              <a:ext uri="{FF2B5EF4-FFF2-40B4-BE49-F238E27FC236}">
                <a16:creationId xmlns:a16="http://schemas.microsoft.com/office/drawing/2014/main" id="{B0CF8910-3997-4186-A545-A8CE55D63B8A}"/>
              </a:ext>
            </a:extLst>
          </p:cNvPr>
          <p:cNvGrpSpPr/>
          <p:nvPr userDrawn="1"/>
        </p:nvGrpSpPr>
        <p:grpSpPr>
          <a:xfrm>
            <a:off x="0" y="4566602"/>
            <a:ext cx="9144000" cy="576898"/>
            <a:chOff x="0" y="4566602"/>
            <a:chExt cx="9144000" cy="576898"/>
          </a:xfrm>
        </p:grpSpPr>
        <p:pic>
          <p:nvPicPr>
            <p:cNvPr id="8" name="Picture 7">
              <a:extLst>
                <a:ext uri="{FF2B5EF4-FFF2-40B4-BE49-F238E27FC236}">
                  <a16:creationId xmlns:a16="http://schemas.microsoft.com/office/drawing/2014/main" id="{8E115815-0F41-46F9-BB8D-BD27EDE65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0" name="Rectangle 9">
              <a:extLst>
                <a:ext uri="{FF2B5EF4-FFF2-40B4-BE49-F238E27FC236}">
                  <a16:creationId xmlns:a16="http://schemas.microsoft.com/office/drawing/2014/main" id="{2FD94CB0-C6F5-442C-A11F-801B15C89173}"/>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1" name="Picture 10" descr="A close up of a sign&#10;&#10;Description automatically generated">
            <a:extLst>
              <a:ext uri="{FF2B5EF4-FFF2-40B4-BE49-F238E27FC236}">
                <a16:creationId xmlns:a16="http://schemas.microsoft.com/office/drawing/2014/main" id="{E591FF45-0F7D-4F07-B6E4-5EA937F39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0825" y="1714288"/>
            <a:ext cx="2196767" cy="1104605"/>
          </a:xfrm>
          <a:prstGeom prst="rect">
            <a:avLst/>
          </a:prstGeom>
        </p:spPr>
      </p:pic>
    </p:spTree>
    <p:extLst>
      <p:ext uri="{BB962C8B-B14F-4D97-AF65-F5344CB8AC3E}">
        <p14:creationId xmlns:p14="http://schemas.microsoft.com/office/powerpoint/2010/main" val="3517537838"/>
      </p:ext>
    </p:extLst>
  </p:cSld>
  <p:clrMapOvr>
    <a:masterClrMapping/>
  </p:clrMapOvr>
  <p:extLst>
    <p:ext uri="{DCECCB84-F9BA-43D5-87BE-67443E8EF086}">
      <p15:sldGuideLst xmlns:p15="http://schemas.microsoft.com/office/powerpoint/2012/main">
        <p15:guide id="1" pos="159" userDrawn="1">
          <p15:clr>
            <a:srgbClr val="FBAE40"/>
          </p15:clr>
        </p15:guide>
        <p15:guide id="2" orient="horz" pos="826" userDrawn="1">
          <p15:clr>
            <a:srgbClr val="FBAE40"/>
          </p15:clr>
        </p15:guide>
        <p15:guide id="3" pos="5603" userDrawn="1">
          <p15:clr>
            <a:srgbClr val="FBAE40"/>
          </p15:clr>
        </p15:guide>
        <p15:guide id="4" pos="53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441CA57-6943-9F41-9E1E-50E2F585B99E}"/>
              </a:ext>
            </a:extLst>
          </p:cNvPr>
          <p:cNvSpPr>
            <a:spLocks noGrp="1"/>
          </p:cNvSpPr>
          <p:nvPr>
            <p:ph type="body" sz="quarter" idx="12" hasCustomPrompt="1"/>
          </p:nvPr>
        </p:nvSpPr>
        <p:spPr>
          <a:xfrm>
            <a:off x="250828" y="218815"/>
            <a:ext cx="7289701"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Title – one line</a:t>
            </a:r>
          </a:p>
        </p:txBody>
      </p:sp>
      <p:sp>
        <p:nvSpPr>
          <p:cNvPr id="5" name="Text Placeholder 4">
            <a:extLst>
              <a:ext uri="{FF2B5EF4-FFF2-40B4-BE49-F238E27FC236}">
                <a16:creationId xmlns:a16="http://schemas.microsoft.com/office/drawing/2014/main" id="{A26A7C0A-1BA5-C74C-BEC1-1A990858C7D9}"/>
              </a:ext>
            </a:extLst>
          </p:cNvPr>
          <p:cNvSpPr>
            <a:spLocks noGrp="1"/>
          </p:cNvSpPr>
          <p:nvPr>
            <p:ph type="body" sz="quarter" idx="13" hasCustomPrompt="1"/>
          </p:nvPr>
        </p:nvSpPr>
        <p:spPr>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panose="020B0604020202020204" pitchFamily="34" charset="0"/>
              <a:buChar char="•"/>
              <a:defRPr sz="1800" baseline="0">
                <a:solidFill>
                  <a:srgbClr val="003C7D"/>
                </a:solidFill>
                <a:latin typeface="Arial" panose="020B0604020202020204" pitchFamily="34" charset="0"/>
                <a:cs typeface="Arial" panose="020B0604020202020204" pitchFamily="34" charset="0"/>
              </a:defRPr>
            </a:lvl1pPr>
            <a:lvl2pPr marL="404970" indent="-134991">
              <a:spcBef>
                <a:spcPts val="600"/>
              </a:spcBef>
              <a:spcAft>
                <a:spcPts val="600"/>
              </a:spcAft>
              <a:buClr>
                <a:srgbClr val="003C7D"/>
              </a:buClr>
              <a:buFont typeface="Arial" panose="020B0604020202020204" pitchFamily="34" charset="0"/>
              <a:buChar char="•"/>
              <a:defRPr sz="1700">
                <a:solidFill>
                  <a:srgbClr val="003C7D"/>
                </a:solidFill>
                <a:latin typeface="Arial" panose="020B0604020202020204" pitchFamily="34" charset="0"/>
                <a:cs typeface="Arial" panose="020B0604020202020204" pitchFamily="34" charset="0"/>
              </a:defRPr>
            </a:lvl2pPr>
            <a:lvl3pPr marL="539314" indent="-13453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3pPr>
            <a:lvl4pPr marL="675034" indent="-135722">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4pPr>
            <a:lvl5pPr marL="809940" indent="-134991">
              <a:spcBef>
                <a:spcPts val="300"/>
              </a:spcBef>
              <a:spcAft>
                <a:spcPts val="300"/>
              </a:spcAft>
              <a:buClr>
                <a:srgbClr val="003C7D"/>
              </a:buClr>
              <a:buFont typeface="Arial" panose="020B0604020202020204" pitchFamily="34" charset="0"/>
              <a:buChar char="•"/>
              <a:defRPr sz="1600">
                <a:solidFill>
                  <a:srgbClr val="003C7D"/>
                </a:solidFill>
                <a:latin typeface="Arial" panose="020B0604020202020204" pitchFamily="34" charset="0"/>
                <a:cs typeface="Arial" panose="020B0604020202020204" pitchFamily="34" charset="0"/>
              </a:defRPr>
            </a:lvl5pPr>
          </a:lstStyle>
          <a:p>
            <a:pPr lvl="0"/>
            <a:r>
              <a:rPr lang="en-US"/>
              <a:t>Content slide</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A041BF8-9BAF-43B4-B220-52ADAFDF68B7}"/>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a:solidFill>
                  <a:srgbClr val="F4821F"/>
                </a:solidFill>
                <a:latin typeface="Arial Nova" panose="020B0504020202020204" pitchFamily="34" charset="0"/>
              </a:rPr>
              <a:t>PVPS</a:t>
            </a:r>
            <a:endParaRPr lang="en-BE" sz="1800" b="1">
              <a:solidFill>
                <a:srgbClr val="F4821F"/>
              </a:solidFill>
              <a:latin typeface="Arial Nova" panose="020B0504020202020204" pitchFamily="34" charset="0"/>
            </a:endParaRPr>
          </a:p>
        </p:txBody>
      </p:sp>
      <p:cxnSp>
        <p:nvCxnSpPr>
          <p:cNvPr id="7" name="Straight Connector 6">
            <a:extLst>
              <a:ext uri="{FF2B5EF4-FFF2-40B4-BE49-F238E27FC236}">
                <a16:creationId xmlns:a16="http://schemas.microsoft.com/office/drawing/2014/main" id="{2ADFA058-395C-41E3-81A3-9BF3DDBEB86D}"/>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17CED54-1D9F-4D17-B816-3FBB5510AC75}"/>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‹Nr.›</a:t>
            </a:fld>
            <a:endParaRPr lang="en-US" sz="1000">
              <a:latin typeface="Arial" panose="020B0604020202020204" pitchFamily="34" charset="0"/>
              <a:cs typeface="Arial" panose="020B0604020202020204" pitchFamily="34" charset="0"/>
            </a:endParaRPr>
          </a:p>
        </p:txBody>
      </p:sp>
      <p:pic>
        <p:nvPicPr>
          <p:cNvPr id="11" name="Picture 10" descr="A picture containing clock, fence&#10;&#10;Description automatically generated">
            <a:extLst>
              <a:ext uri="{FF2B5EF4-FFF2-40B4-BE49-F238E27FC236}">
                <a16:creationId xmlns:a16="http://schemas.microsoft.com/office/drawing/2014/main" id="{ACD180F0-DF58-4D42-98CD-411CBBA27E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4213663072"/>
      </p:ext>
    </p:extLst>
  </p:cSld>
  <p:clrMapOvr>
    <a:masterClrMapping/>
  </p:clrMapOvr>
  <p:hf hdr="0" ftr="0" dt="0"/>
  <p:extLst>
    <p:ext uri="{DCECCB84-F9BA-43D5-87BE-67443E8EF086}">
      <p15:sldGuideLst xmlns:p15="http://schemas.microsoft.com/office/powerpoint/2012/main">
        <p15:guide id="1" orient="horz" pos="146" userDrawn="1">
          <p15:clr>
            <a:srgbClr val="FBAE40"/>
          </p15:clr>
        </p15:guide>
        <p15:guide id="2" pos="159" userDrawn="1">
          <p15:clr>
            <a:srgbClr val="FBAE40"/>
          </p15:clr>
        </p15:guide>
        <p15:guide id="3" orient="horz" pos="1620" userDrawn="1">
          <p15:clr>
            <a:srgbClr val="FBAE40"/>
          </p15:clr>
        </p15:guide>
        <p15:guide id="4" pos="5603" userDrawn="1">
          <p15:clr>
            <a:srgbClr val="FBAE40"/>
          </p15:clr>
        </p15:guide>
        <p15:guide id="5" pos="5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aph &amp; Key Poi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C7B6C7-20A7-0644-AFFD-0DC74CEEAA6B}"/>
              </a:ext>
            </a:extLst>
          </p:cNvPr>
          <p:cNvSpPr>
            <a:spLocks noGrp="1"/>
          </p:cNvSpPr>
          <p:nvPr>
            <p:ph type="body" sz="quarter" idx="12" hasCustomPrompt="1"/>
          </p:nvPr>
        </p:nvSpPr>
        <p:spPr>
          <a:xfrm>
            <a:off x="250829" y="218815"/>
            <a:ext cx="7123096" cy="434767"/>
          </a:xfrm>
          <a:prstGeom prst="rect">
            <a:avLst/>
          </a:prstGeom>
        </p:spPr>
        <p:txBody>
          <a:bodyPr lIns="0">
            <a:noAutofit/>
          </a:bodyPr>
          <a:lstStyle>
            <a:lvl1pPr marL="0" indent="0">
              <a:buNone/>
              <a:defRPr lang="en-US" sz="2400" b="1" kern="1200" baseline="0" dirty="0">
                <a:solidFill>
                  <a:srgbClr val="F4821F"/>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Title – one line</a:t>
            </a:r>
          </a:p>
        </p:txBody>
      </p:sp>
      <p:sp>
        <p:nvSpPr>
          <p:cNvPr id="14" name="Text Placeholder 3">
            <a:extLst>
              <a:ext uri="{FF2B5EF4-FFF2-40B4-BE49-F238E27FC236}">
                <a16:creationId xmlns:a16="http://schemas.microsoft.com/office/drawing/2014/main" id="{83349B83-1EFF-784E-93D0-021CF6186D9A}"/>
              </a:ext>
            </a:extLst>
          </p:cNvPr>
          <p:cNvSpPr>
            <a:spLocks noGrp="1"/>
          </p:cNvSpPr>
          <p:nvPr>
            <p:ph type="body" sz="quarter" idx="13" hasCustomPrompt="1"/>
          </p:nvPr>
        </p:nvSpPr>
        <p:spPr>
          <a:xfrm>
            <a:off x="1416863" y="4420927"/>
            <a:ext cx="6431743" cy="434767"/>
          </a:xfrm>
          <a:prstGeom prst="rect">
            <a:avLst/>
          </a:prstGeom>
        </p:spPr>
        <p:txBody>
          <a:bodyPr lIns="0" anchor="ctr">
            <a:noAutofit/>
          </a:bodyPr>
          <a:lstStyle>
            <a:lvl1pPr marL="0" indent="0">
              <a:buNone/>
              <a:defRPr lang="en-US" sz="1200" b="0" kern="1200" baseline="0" dirty="0">
                <a:solidFill>
                  <a:srgbClr val="003C7D"/>
                </a:solidFill>
                <a:uFill>
                  <a:solidFill>
                    <a:schemeClr val="tx2"/>
                  </a:solidFill>
                </a:uFill>
                <a:latin typeface="Arial" panose="020B0604020202020204" pitchFamily="34" charset="0"/>
                <a:ea typeface="+mj-ea"/>
                <a:cs typeface="Arial" panose="020B0604020202020204" pitchFamily="34" charset="0"/>
              </a:defRPr>
            </a:lvl1pPr>
          </a:lstStyle>
          <a:p>
            <a:pPr lvl="0"/>
            <a:r>
              <a:rPr lang="en-US"/>
              <a:t>Key point</a:t>
            </a:r>
          </a:p>
        </p:txBody>
      </p:sp>
      <p:sp>
        <p:nvSpPr>
          <p:cNvPr id="19" name="Text Placeholder 18">
            <a:extLst>
              <a:ext uri="{FF2B5EF4-FFF2-40B4-BE49-F238E27FC236}">
                <a16:creationId xmlns:a16="http://schemas.microsoft.com/office/drawing/2014/main" id="{9246A33C-4CCA-D94F-B63F-FDDF33C59417}"/>
              </a:ext>
            </a:extLst>
          </p:cNvPr>
          <p:cNvSpPr>
            <a:spLocks noGrp="1"/>
          </p:cNvSpPr>
          <p:nvPr>
            <p:ph type="body" sz="quarter" idx="14" hasCustomPrompt="1"/>
          </p:nvPr>
        </p:nvSpPr>
        <p:spPr>
          <a:xfrm>
            <a:off x="250831" y="728870"/>
            <a:ext cx="8567735" cy="284370"/>
          </a:xfrm>
          <a:prstGeom prst="rect">
            <a:avLst/>
          </a:prstGeom>
        </p:spPr>
        <p:txBody>
          <a:bodyPr/>
          <a:lstStyle>
            <a:lvl1pPr marL="0" indent="0" algn="ctr">
              <a:buNone/>
              <a:defRPr lang="en-US" sz="1200" kern="1200" dirty="0">
                <a:solidFill>
                  <a:srgbClr val="003C7D"/>
                </a:solidFill>
                <a:latin typeface="Arial" panose="020B0604020202020204" pitchFamily="34" charset="0"/>
                <a:ea typeface="Arial" panose="020B0604020202020204" pitchFamily="34" charset="0"/>
                <a:cs typeface="Arial" panose="020B0604020202020204" pitchFamily="34" charset="0"/>
              </a:defRPr>
            </a:lvl1pPr>
          </a:lstStyle>
          <a:p>
            <a:pPr lvl="0"/>
            <a:r>
              <a:rPr lang="en-US"/>
              <a:t>Graph title, centered</a:t>
            </a:r>
          </a:p>
        </p:txBody>
      </p:sp>
      <p:sp>
        <p:nvSpPr>
          <p:cNvPr id="3" name="Picture Placeholder 2"/>
          <p:cNvSpPr>
            <a:spLocks noGrp="1"/>
          </p:cNvSpPr>
          <p:nvPr>
            <p:ph type="pic" sz="quarter" idx="15"/>
          </p:nvPr>
        </p:nvSpPr>
        <p:spPr>
          <a:xfrm>
            <a:off x="844501" y="1075576"/>
            <a:ext cx="7576459" cy="3053747"/>
          </a:xfrm>
          <a:prstGeom prst="rect">
            <a:avLst/>
          </a:prstGeom>
        </p:spPr>
        <p:txBody>
          <a:bodyPr/>
          <a:lstStyle>
            <a:lvl1pPr>
              <a:defRPr>
                <a:latin typeface="Arial" panose="020B0604020202020204" pitchFamily="34" charset="0"/>
                <a:cs typeface="Arial" panose="020B0604020202020204" pitchFamily="34" charset="0"/>
              </a:defRPr>
            </a:lvl1pPr>
          </a:lstStyle>
          <a:p>
            <a:endParaRPr lang="en-GB"/>
          </a:p>
        </p:txBody>
      </p:sp>
      <p:sp>
        <p:nvSpPr>
          <p:cNvPr id="10" name="TextBox 5">
            <a:extLst>
              <a:ext uri="{FF2B5EF4-FFF2-40B4-BE49-F238E27FC236}">
                <a16:creationId xmlns:a16="http://schemas.microsoft.com/office/drawing/2014/main" id="{79F1FF97-645E-4048-9065-9182BF663448}"/>
              </a:ext>
            </a:extLst>
          </p:cNvPr>
          <p:cNvSpPr txBox="1"/>
          <p:nvPr userDrawn="1"/>
        </p:nvSpPr>
        <p:spPr>
          <a:xfrm rot="16200000">
            <a:off x="-1089194" y="3415786"/>
            <a:ext cx="2902590" cy="369332"/>
          </a:xfrm>
          <a:prstGeom prst="rect">
            <a:avLst/>
          </a:prstGeom>
          <a:noFill/>
        </p:spPr>
        <p:txBody>
          <a:bodyPr wrap="square" rtlCol="0">
            <a:spAutoFit/>
          </a:bodyPr>
          <a:lstStyle/>
          <a:p>
            <a:r>
              <a:rPr lang="fr-BE" sz="1800" b="1">
                <a:solidFill>
                  <a:srgbClr val="F4821F"/>
                </a:solidFill>
                <a:latin typeface="Arial Nova" panose="020B0504020202020204" pitchFamily="34" charset="0"/>
              </a:rPr>
              <a:t>PVPS</a:t>
            </a:r>
            <a:endParaRPr lang="en-BE" sz="1800" b="1">
              <a:solidFill>
                <a:srgbClr val="F4821F"/>
              </a:solidFill>
              <a:latin typeface="Arial Nova" panose="020B0504020202020204" pitchFamily="34" charset="0"/>
            </a:endParaRPr>
          </a:p>
        </p:txBody>
      </p:sp>
      <p:sp>
        <p:nvSpPr>
          <p:cNvPr id="11" name="ZoneTexte 10">
            <a:extLst>
              <a:ext uri="{FF2B5EF4-FFF2-40B4-BE49-F238E27FC236}">
                <a16:creationId xmlns:a16="http://schemas.microsoft.com/office/drawing/2014/main" id="{2C8A4C11-F344-4FAA-81B6-12046C2A66E7}"/>
              </a:ext>
            </a:extLst>
          </p:cNvPr>
          <p:cNvSpPr txBox="1"/>
          <p:nvPr userDrawn="1"/>
        </p:nvSpPr>
        <p:spPr>
          <a:xfrm>
            <a:off x="8179547" y="4696303"/>
            <a:ext cx="651447" cy="230832"/>
          </a:xfrm>
          <a:prstGeom prst="rect">
            <a:avLst/>
          </a:prstGeom>
          <a:noFill/>
        </p:spPr>
        <p:txBody>
          <a:bodyPr wrap="square" rtlCol="0">
            <a:spAutoFit/>
          </a:bodyPr>
          <a:lstStyle/>
          <a:p>
            <a:fld id="{E6C6F911-DFDC-4B93-962C-66F0D8D51AD1}" type="slidenum">
              <a:rPr lang="en-US" sz="900" smtClean="0">
                <a:latin typeface="Arial" panose="020B0604020202020204" pitchFamily="34" charset="0"/>
                <a:cs typeface="Arial" panose="020B0604020202020204" pitchFamily="34" charset="0"/>
              </a:rPr>
              <a:t>‹Nr.›</a:t>
            </a:fld>
            <a:endParaRPr lang="en-US" sz="1350">
              <a:latin typeface="Arial" panose="020B0604020202020204" pitchFamily="34" charset="0"/>
              <a:cs typeface="Arial" panose="020B0604020202020204" pitchFamily="34" charset="0"/>
            </a:endParaRPr>
          </a:p>
        </p:txBody>
      </p:sp>
      <p:cxnSp>
        <p:nvCxnSpPr>
          <p:cNvPr id="12" name="Straight Connector 6">
            <a:extLst>
              <a:ext uri="{FF2B5EF4-FFF2-40B4-BE49-F238E27FC236}">
                <a16:creationId xmlns:a16="http://schemas.microsoft.com/office/drawing/2014/main" id="{6CDB6413-C17C-4DB3-8430-8DAFF8093974}"/>
              </a:ext>
            </a:extLst>
          </p:cNvPr>
          <p:cNvCxnSpPr>
            <a:cxnSpLocks/>
          </p:cNvCxnSpPr>
          <p:nvPr userDrawn="1"/>
        </p:nvCxnSpPr>
        <p:spPr>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3" name="Picture 10" descr="A picture containing clock, fence&#10;&#10;Description automatically generated">
            <a:extLst>
              <a:ext uri="{FF2B5EF4-FFF2-40B4-BE49-F238E27FC236}">
                <a16:creationId xmlns:a16="http://schemas.microsoft.com/office/drawing/2014/main" id="{F1276EED-63C0-4779-9B0A-6D56E5AB22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9528" y="173760"/>
            <a:ext cx="662032" cy="617588"/>
          </a:xfrm>
          <a:prstGeom prst="rect">
            <a:avLst/>
          </a:prstGeom>
        </p:spPr>
      </p:pic>
    </p:spTree>
    <p:extLst>
      <p:ext uri="{BB962C8B-B14F-4D97-AF65-F5344CB8AC3E}">
        <p14:creationId xmlns:p14="http://schemas.microsoft.com/office/powerpoint/2010/main" val="277405737"/>
      </p:ext>
    </p:extLst>
  </p:cSld>
  <p:clrMapOvr>
    <a:masterClrMapping/>
  </p:clrMapOvr>
  <p:extLst>
    <p:ext uri="{DCECCB84-F9BA-43D5-87BE-67443E8EF086}">
      <p15:sldGuideLst xmlns:p15="http://schemas.microsoft.com/office/powerpoint/2012/main">
        <p15:guide id="1" pos="159" userDrawn="1">
          <p15:clr>
            <a:srgbClr val="FBAE40"/>
          </p15:clr>
        </p15:guide>
        <p15:guide id="2" pos="5603" userDrawn="1">
          <p15:clr>
            <a:srgbClr val="FBAE40"/>
          </p15:clr>
        </p15:guide>
        <p15:guide id="3" orient="horz" pos="146" userDrawn="1">
          <p15:clr>
            <a:srgbClr val="FBAE40"/>
          </p15:clr>
        </p15:guide>
        <p15:guide id="4"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95F3DF4-8EA0-6440-9F6C-69B61C554843}"/>
              </a:ext>
            </a:extLst>
          </p:cNvPr>
          <p:cNvSpPr>
            <a:spLocks noGrp="1"/>
          </p:cNvSpPr>
          <p:nvPr>
            <p:ph type="body" sz="quarter" idx="12" hasCustomPrompt="1"/>
          </p:nvPr>
        </p:nvSpPr>
        <p:spPr>
          <a:xfrm>
            <a:off x="250831" y="1700700"/>
            <a:ext cx="8316913" cy="519694"/>
          </a:xfrm>
          <a:prstGeom prst="rect">
            <a:avLst/>
          </a:prstGeom>
        </p:spPr>
        <p:txBody>
          <a:bodyPr lIns="0" anchor="ctr" anchorCtr="1">
            <a:noAutofit/>
          </a:bodyPr>
          <a:lstStyle>
            <a:lvl1pPr marL="0" marR="0" indent="0" algn="ctr" defTabSz="685749" rtl="0" eaLnBrk="1" fontAlgn="auto" latinLnBrk="0" hangingPunct="1">
              <a:lnSpc>
                <a:spcPct val="100000"/>
              </a:lnSpc>
              <a:spcBef>
                <a:spcPts val="0"/>
              </a:spcBef>
              <a:spcAft>
                <a:spcPts val="0"/>
              </a:spcAft>
              <a:buClr>
                <a:schemeClr val="bg1">
                  <a:lumMod val="65000"/>
                </a:schemeClr>
              </a:buClr>
              <a:buSzPct val="100000"/>
              <a:buFont typeface="Calibri" panose="020F0502020204030204" pitchFamily="34" charset="0"/>
              <a:buNone/>
              <a:tabLst/>
              <a:defRPr lang="en-US" sz="2400" b="1" kern="1200" dirty="0">
                <a:solidFill>
                  <a:srgbClr val="F4821F"/>
                </a:solidFill>
                <a:latin typeface="Arial" panose="020B0604020202020204" pitchFamily="34" charset="0"/>
                <a:ea typeface="+mj-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Thank you</a:t>
            </a:r>
          </a:p>
        </p:txBody>
      </p:sp>
      <p:sp>
        <p:nvSpPr>
          <p:cNvPr id="12" name="Text Placeholder 4">
            <a:extLst>
              <a:ext uri="{FF2B5EF4-FFF2-40B4-BE49-F238E27FC236}">
                <a16:creationId xmlns:a16="http://schemas.microsoft.com/office/drawing/2014/main" id="{835992F8-323D-EF4B-867E-02F746EE31C0}"/>
              </a:ext>
            </a:extLst>
          </p:cNvPr>
          <p:cNvSpPr>
            <a:spLocks noGrp="1"/>
          </p:cNvSpPr>
          <p:nvPr>
            <p:ph type="body" sz="quarter" idx="13" hasCustomPrompt="1"/>
          </p:nvPr>
        </p:nvSpPr>
        <p:spPr>
          <a:xfrm>
            <a:off x="250832" y="2339080"/>
            <a:ext cx="8316913" cy="293284"/>
          </a:xfrm>
          <a:prstGeom prst="rect">
            <a:avLst/>
          </a:prstGeom>
        </p:spPr>
        <p:txBody>
          <a:bodyPr lIns="0">
            <a:noAutofit/>
          </a:bodyPr>
          <a:lstStyle>
            <a:lvl1pPr marL="161988" marR="0" indent="-161988" algn="ctr"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Name, Task</a:t>
            </a:r>
          </a:p>
        </p:txBody>
      </p:sp>
      <p:sp>
        <p:nvSpPr>
          <p:cNvPr id="9" name="Text Placeholder 4">
            <a:extLst>
              <a:ext uri="{FF2B5EF4-FFF2-40B4-BE49-F238E27FC236}">
                <a16:creationId xmlns:a16="http://schemas.microsoft.com/office/drawing/2014/main" id="{856184C6-4F83-044B-B28D-60A04D01A543}"/>
              </a:ext>
            </a:extLst>
          </p:cNvPr>
          <p:cNvSpPr>
            <a:spLocks noGrp="1"/>
          </p:cNvSpPr>
          <p:nvPr>
            <p:ph type="body" sz="quarter" idx="14" hasCustomPrompt="1"/>
          </p:nvPr>
        </p:nvSpPr>
        <p:spPr>
          <a:xfrm>
            <a:off x="253602" y="2646651"/>
            <a:ext cx="8316913" cy="293284"/>
          </a:xfrm>
          <a:prstGeom prst="rect">
            <a:avLst/>
          </a:prstGeom>
        </p:spPr>
        <p:txBody>
          <a:bodyPr lIns="0">
            <a:noAutofit/>
          </a:bodyPr>
          <a:lstStyle>
            <a:lvl1pPr marL="161988" marR="0" indent="-161988" algn="l" defTabSz="685749" rtl="0" eaLnBrk="1" fontAlgn="auto" latinLnBrk="0" hangingPunct="1">
              <a:lnSpc>
                <a:spcPct val="100000"/>
              </a:lnSpc>
              <a:spcBef>
                <a:spcPts val="750"/>
              </a:spcBef>
              <a:spcAft>
                <a:spcPts val="0"/>
              </a:spcAft>
              <a:buClr>
                <a:schemeClr val="bg1">
                  <a:lumMod val="65000"/>
                </a:schemeClr>
              </a:buClr>
              <a:buSzPct val="100000"/>
              <a:buFont typeface="Calibri" panose="020F0502020204030204" pitchFamily="34" charset="0"/>
              <a:buNone/>
              <a:tabLst/>
              <a:defRPr lang="en-US" sz="1800" kern="1200" baseline="0" dirty="0" smtClean="0">
                <a:solidFill>
                  <a:schemeClr val="bg1">
                    <a:lumMod val="50000"/>
                  </a:schemeClr>
                </a:solidFill>
                <a:latin typeface="Arial" panose="020B0604020202020204" pitchFamily="34" charset="0"/>
                <a:ea typeface="+mn-ea"/>
                <a:cs typeface="Arial" panose="020B0604020202020204" pitchFamily="34" charset="0"/>
              </a:defRPr>
            </a:lvl1pPr>
          </a:lstStyle>
          <a:p>
            <a:pPr marL="161988" marR="0" lvl="0" indent="-161988" algn="l" defTabSz="685749" rtl="0" eaLnBrk="1" fontAlgn="auto" latinLnBrk="0" hangingPunct="1">
              <a:lnSpc>
                <a:spcPct val="100000"/>
              </a:lnSpc>
              <a:spcBef>
                <a:spcPts val="1650"/>
              </a:spcBef>
              <a:spcAft>
                <a:spcPts val="0"/>
              </a:spcAft>
              <a:buClr>
                <a:schemeClr val="bg1">
                  <a:lumMod val="65000"/>
                </a:schemeClr>
              </a:buClr>
              <a:buSzPct val="100000"/>
              <a:buFont typeface="Calibri" panose="020F0502020204030204" pitchFamily="34" charset="0"/>
              <a:buNone/>
              <a:tabLst/>
              <a:defRPr/>
            </a:pPr>
            <a:r>
              <a:rPr lang="en-US"/>
              <a:t>email</a:t>
            </a:r>
          </a:p>
        </p:txBody>
      </p:sp>
      <p:sp>
        <p:nvSpPr>
          <p:cNvPr id="2" name="ZoneTexte 1">
            <a:extLst>
              <a:ext uri="{FF2B5EF4-FFF2-40B4-BE49-F238E27FC236}">
                <a16:creationId xmlns:a16="http://schemas.microsoft.com/office/drawing/2014/main" id="{948FBD9B-28A2-42C7-8E45-0732AA2F8749}"/>
              </a:ext>
            </a:extLst>
          </p:cNvPr>
          <p:cNvSpPr txBox="1"/>
          <p:nvPr userDrawn="1"/>
        </p:nvSpPr>
        <p:spPr>
          <a:xfrm>
            <a:off x="112927" y="129637"/>
            <a:ext cx="1973943" cy="300082"/>
          </a:xfrm>
          <a:prstGeom prst="rect">
            <a:avLst/>
          </a:prstGeom>
          <a:noFill/>
        </p:spPr>
        <p:txBody>
          <a:bodyPr wrap="square" rtlCol="0">
            <a:spAutoFit/>
          </a:bodyPr>
          <a:lstStyle/>
          <a:p>
            <a:r>
              <a:rPr lang="fr-FR" sz="1350" b="1">
                <a:latin typeface="Arial Nova" panose="020B0504020202020204" pitchFamily="34" charset="0"/>
              </a:rPr>
              <a:t>www.iea-pvps.org</a:t>
            </a:r>
          </a:p>
        </p:txBody>
      </p:sp>
      <p:grpSp>
        <p:nvGrpSpPr>
          <p:cNvPr id="11" name="Group 10">
            <a:extLst>
              <a:ext uri="{FF2B5EF4-FFF2-40B4-BE49-F238E27FC236}">
                <a16:creationId xmlns:a16="http://schemas.microsoft.com/office/drawing/2014/main" id="{FF74DEAC-5DC1-4765-8A8E-073D29527C02}"/>
              </a:ext>
            </a:extLst>
          </p:cNvPr>
          <p:cNvGrpSpPr/>
          <p:nvPr userDrawn="1"/>
        </p:nvGrpSpPr>
        <p:grpSpPr>
          <a:xfrm>
            <a:off x="0" y="4566602"/>
            <a:ext cx="9144000" cy="576898"/>
            <a:chOff x="0" y="4566602"/>
            <a:chExt cx="9144000" cy="576898"/>
          </a:xfrm>
        </p:grpSpPr>
        <p:pic>
          <p:nvPicPr>
            <p:cNvPr id="13" name="Picture 12">
              <a:extLst>
                <a:ext uri="{FF2B5EF4-FFF2-40B4-BE49-F238E27FC236}">
                  <a16:creationId xmlns:a16="http://schemas.microsoft.com/office/drawing/2014/main" id="{C481B272-5B9D-4754-BD11-72667CB3DB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66602"/>
              <a:ext cx="3509963" cy="576897"/>
            </a:xfrm>
            <a:prstGeom prst="rect">
              <a:avLst/>
            </a:prstGeom>
          </p:spPr>
        </p:pic>
        <p:sp>
          <p:nvSpPr>
            <p:cNvPr id="14" name="Rectangle 13">
              <a:extLst>
                <a:ext uri="{FF2B5EF4-FFF2-40B4-BE49-F238E27FC236}">
                  <a16:creationId xmlns:a16="http://schemas.microsoft.com/office/drawing/2014/main" id="{8DFF1928-C522-45E0-99E5-0999082285CA}"/>
                </a:ext>
              </a:extLst>
            </p:cNvPr>
            <p:cNvSpPr/>
            <p:nvPr userDrawn="1"/>
          </p:nvSpPr>
          <p:spPr>
            <a:xfrm>
              <a:off x="3362325"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latin typeface="Segoe UI" panose="020B0502040204020203" pitchFamily="34" charset="0"/>
                <a:cs typeface="Segoe UI" panose="020B0502040204020203" pitchFamily="34" charset="0"/>
              </a:endParaRPr>
            </a:p>
          </p:txBody>
        </p:sp>
      </p:grpSp>
      <p:pic>
        <p:nvPicPr>
          <p:cNvPr id="15" name="Picture 14" descr="A close up of a sign&#10;&#10;Description automatically generated">
            <a:extLst>
              <a:ext uri="{FF2B5EF4-FFF2-40B4-BE49-F238E27FC236}">
                <a16:creationId xmlns:a16="http://schemas.microsoft.com/office/drawing/2014/main" id="{1201AD07-F73F-4811-ACB6-618B74B00C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62325" y="3129176"/>
            <a:ext cx="2196767" cy="1104605"/>
          </a:xfrm>
          <a:prstGeom prst="rect">
            <a:avLst/>
          </a:prstGeom>
        </p:spPr>
      </p:pic>
    </p:spTree>
  </p:cSld>
  <p:clrMapOvr>
    <a:masterClrMapping/>
  </p:clrMapOvr>
  <p:extLst>
    <p:ext uri="{DCECCB84-F9BA-43D5-87BE-67443E8EF086}">
      <p15:sldGuideLst xmlns:p15="http://schemas.microsoft.com/office/powerpoint/2012/main">
        <p15:guide id="1" pos="159" userDrawn="1">
          <p15:clr>
            <a:srgbClr val="FBAE40"/>
          </p15:clr>
        </p15:guide>
        <p15:guide id="2" pos="539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Title Slide_Bottom">
    <p:spTree>
      <p:nvGrpSpPr>
        <p:cNvPr id="1" name=""/>
        <p:cNvGrpSpPr/>
        <p:nvPr/>
      </p:nvGrpSpPr>
      <p:grpSpPr bwMode="auto">
        <a:xfrm>
          <a:off x="0" y="0"/>
          <a:ext cx="0" cy="0"/>
          <a:chOff x="0" y="0"/>
          <a:chExt cx="0" cy="0"/>
        </a:xfrm>
      </p:grpSpPr>
      <p:sp>
        <p:nvSpPr>
          <p:cNvPr id="4" name="Text Placeholder 2"/>
          <p:cNvSpPr>
            <a:spLocks noGrp="1"/>
          </p:cNvSpPr>
          <p:nvPr>
            <p:ph type="body" sz="quarter" idx="12" hasCustomPrompt="1"/>
          </p:nvPr>
        </p:nvSpPr>
        <p:spPr bwMode="auto">
          <a:xfrm>
            <a:off x="250832" y="3078038"/>
            <a:ext cx="8316913" cy="519694"/>
          </a:xfrm>
          <a:prstGeom prst="rect">
            <a:avLst/>
          </a:prstGeom>
        </p:spPr>
        <p:txBody>
          <a:bodyPr lIns="0" anchor="b" anchorCtr="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2400" b="1">
                <a:solidFill>
                  <a:schemeClr val="tx1"/>
                </a:solidFill>
                <a:latin typeface="Arial"/>
                <a:ea typeface="+mj-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GB"/>
              <a:t>Title Slide </a:t>
            </a:r>
            <a:endParaRPr lang="en-US"/>
          </a:p>
        </p:txBody>
      </p:sp>
      <p:sp>
        <p:nvSpPr>
          <p:cNvPr id="5" name="Text Placeholder 4"/>
          <p:cNvSpPr>
            <a:spLocks noGrp="1"/>
          </p:cNvSpPr>
          <p:nvPr>
            <p:ph type="body" sz="quarter" idx="13" hasCustomPrompt="1"/>
          </p:nvPr>
        </p:nvSpPr>
        <p:spPr bwMode="auto">
          <a:xfrm>
            <a:off x="250825" y="3741627"/>
            <a:ext cx="8316912" cy="306684"/>
          </a:xfrm>
          <a:prstGeom prst="rect">
            <a:avLst/>
          </a:prstGeom>
        </p:spPr>
        <p:txBody>
          <a:bodyPr lIns="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1800">
                <a:solidFill>
                  <a:srgbClr val="003C7D"/>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Name of presenter, affiliation</a:t>
            </a:r>
            <a:endParaRPr/>
          </a:p>
        </p:txBody>
      </p:sp>
      <p:sp>
        <p:nvSpPr>
          <p:cNvPr id="6" name="Text Placeholder 4"/>
          <p:cNvSpPr>
            <a:spLocks noGrp="1"/>
          </p:cNvSpPr>
          <p:nvPr>
            <p:ph type="body" sz="quarter" idx="14" hasCustomPrompt="1"/>
          </p:nvPr>
        </p:nvSpPr>
        <p:spPr bwMode="auto">
          <a:xfrm>
            <a:off x="250825" y="4169667"/>
            <a:ext cx="8316912" cy="306684"/>
          </a:xfrm>
          <a:prstGeom prst="rect">
            <a:avLst/>
          </a:prstGeom>
        </p:spPr>
        <p:txBody>
          <a:bodyPr lIns="0">
            <a:noAutofit/>
          </a:bodyPr>
          <a:lstStyle>
            <a:lvl1pPr marL="161987" marR="0" indent="-161987" algn="l" defTabSz="685749">
              <a:lnSpc>
                <a:spcPct val="100000"/>
              </a:lnSpc>
              <a:spcBef>
                <a:spcPts val="1650"/>
              </a:spcBef>
              <a:spcAft>
                <a:spcPts val="0"/>
              </a:spcAft>
              <a:buClr>
                <a:schemeClr val="bg1">
                  <a:lumMod val="65000"/>
                </a:schemeClr>
              </a:buClr>
              <a:buSzPct val="100000"/>
              <a:buFont typeface="Calibri"/>
              <a:buNone/>
              <a:defRPr lang="en-US" sz="1800">
                <a:solidFill>
                  <a:srgbClr val="003C7D"/>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Location &amp; date of presentation</a:t>
            </a:r>
            <a:endParaRPr/>
          </a:p>
        </p:txBody>
      </p:sp>
      <p:grpSp>
        <p:nvGrpSpPr>
          <p:cNvPr id="7" name="Group 6"/>
          <p:cNvGrpSpPr/>
          <p:nvPr userDrawn="1"/>
        </p:nvGrpSpPr>
        <p:grpSpPr bwMode="auto">
          <a:xfrm>
            <a:off x="0" y="4566602"/>
            <a:ext cx="9144000" cy="576898"/>
            <a:chOff x="0" y="4566602"/>
            <a:chExt cx="9144000" cy="576898"/>
          </a:xfrm>
        </p:grpSpPr>
        <p:pic>
          <p:nvPicPr>
            <p:cNvPr id="8" name="Picture 7"/>
            <p:cNvPicPr>
              <a:picLocks noChangeAspect="1"/>
            </p:cNvPicPr>
            <p:nvPr userDrawn="1"/>
          </p:nvPicPr>
          <p:blipFill>
            <a:blip r:embed="rId2"/>
            <a:stretch/>
          </p:blipFill>
          <p:spPr bwMode="auto">
            <a:xfrm>
              <a:off x="0" y="4566602"/>
              <a:ext cx="3509963" cy="576897"/>
            </a:xfrm>
            <a:prstGeom prst="rect">
              <a:avLst/>
            </a:prstGeom>
          </p:spPr>
        </p:pic>
        <p:sp>
          <p:nvSpPr>
            <p:cNvPr id="9" name="Rectangle 9"/>
            <p:cNvSpPr/>
            <p:nvPr userDrawn="1"/>
          </p:nvSpPr>
          <p:spPr bwMode="auto">
            <a:xfrm>
              <a:off x="3362324"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latin typeface="Segoe UI"/>
                <a:cs typeface="Segoe UI"/>
              </a:endParaRPr>
            </a:p>
          </p:txBody>
        </p:sp>
      </p:grpSp>
      <p:pic>
        <p:nvPicPr>
          <p:cNvPr id="10" name="Picture 10" descr="A close up of a sign&#10;&#10;Description automatically generated"/>
          <p:cNvPicPr>
            <a:picLocks noChangeAspect="1"/>
          </p:cNvPicPr>
          <p:nvPr userDrawn="1"/>
        </p:nvPicPr>
        <p:blipFill>
          <a:blip r:embed="rId3"/>
          <a:stretch/>
        </p:blipFill>
        <p:spPr bwMode="auto">
          <a:xfrm>
            <a:off x="250825" y="1714288"/>
            <a:ext cx="2196767" cy="1104605"/>
          </a:xfrm>
          <a:prstGeom prst="rect">
            <a:avLst/>
          </a:prstGeom>
        </p:spPr>
      </p:pic>
    </p:spTree>
    <p:extLst>
      <p:ext uri="{BB962C8B-B14F-4D97-AF65-F5344CB8AC3E}">
        <p14:creationId xmlns:p14="http://schemas.microsoft.com/office/powerpoint/2010/main" val="420133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le &amp; text">
    <p:spTree>
      <p:nvGrpSpPr>
        <p:cNvPr id="1" name=""/>
        <p:cNvGrpSpPr/>
        <p:nvPr/>
      </p:nvGrpSpPr>
      <p:grpSpPr bwMode="auto">
        <a:xfrm>
          <a:off x="0" y="0"/>
          <a:ext cx="0" cy="0"/>
          <a:chOff x="0" y="0"/>
          <a:chExt cx="0" cy="0"/>
        </a:xfrm>
      </p:grpSpPr>
      <p:sp>
        <p:nvSpPr>
          <p:cNvPr id="4" name="Text Placeholder 3"/>
          <p:cNvSpPr>
            <a:spLocks noGrp="1"/>
          </p:cNvSpPr>
          <p:nvPr>
            <p:ph type="body" sz="quarter" idx="12" hasCustomPrompt="1"/>
          </p:nvPr>
        </p:nvSpPr>
        <p:spPr bwMode="auto">
          <a:xfrm>
            <a:off x="250828" y="218815"/>
            <a:ext cx="7289701" cy="434767"/>
          </a:xfrm>
          <a:prstGeom prst="rect">
            <a:avLst/>
          </a:prstGeom>
        </p:spPr>
        <p:txBody>
          <a:bodyPr lIns="0">
            <a:noAutofit/>
          </a:bodyPr>
          <a:lstStyle>
            <a:lvl1pPr marL="0" indent="0">
              <a:buNone/>
              <a:defRPr lang="en-US" sz="2400" b="1">
                <a:solidFill>
                  <a:srgbClr val="F4821F"/>
                </a:solidFill>
                <a:latin typeface="Arial"/>
                <a:ea typeface="+mj-ea"/>
                <a:cs typeface="Arial"/>
              </a:defRPr>
            </a:lvl1pPr>
          </a:lstStyle>
          <a:p>
            <a:pPr lvl="0">
              <a:defRPr/>
            </a:pPr>
            <a:r>
              <a:rPr lang="en-US"/>
              <a:t>Title – one line</a:t>
            </a:r>
            <a:endParaRPr/>
          </a:p>
        </p:txBody>
      </p:sp>
      <p:sp>
        <p:nvSpPr>
          <p:cNvPr id="5" name="Text Placeholder 4"/>
          <p:cNvSpPr>
            <a:spLocks noGrp="1"/>
          </p:cNvSpPr>
          <p:nvPr>
            <p:ph type="body" sz="quarter" idx="13" hasCustomPrompt="1"/>
          </p:nvPr>
        </p:nvSpPr>
        <p:spPr bwMode="auto">
          <a:xfrm>
            <a:off x="526446" y="889005"/>
            <a:ext cx="8440119" cy="3682492"/>
          </a:xfrm>
          <a:prstGeom prst="rect">
            <a:avLst/>
          </a:prstGeom>
        </p:spPr>
        <p:txBody>
          <a:bodyPr lIns="0"/>
          <a:lstStyle>
            <a:lvl1pPr marL="269981" indent="-134532">
              <a:spcBef>
                <a:spcPts val="600"/>
              </a:spcBef>
              <a:spcAft>
                <a:spcPts val="600"/>
              </a:spcAft>
              <a:buClr>
                <a:srgbClr val="003C7D"/>
              </a:buClr>
              <a:buFont typeface="Arial"/>
              <a:buChar char="•"/>
              <a:defRPr sz="1800">
                <a:solidFill>
                  <a:srgbClr val="003C7D"/>
                </a:solidFill>
                <a:latin typeface="Arial"/>
                <a:cs typeface="Arial"/>
              </a:defRPr>
            </a:lvl1pPr>
            <a:lvl2pPr marL="404970" indent="-134991">
              <a:spcBef>
                <a:spcPts val="600"/>
              </a:spcBef>
              <a:spcAft>
                <a:spcPts val="600"/>
              </a:spcAft>
              <a:buClr>
                <a:srgbClr val="003C7D"/>
              </a:buClr>
              <a:buFont typeface="Arial"/>
              <a:buChar char="•"/>
              <a:defRPr sz="1700">
                <a:solidFill>
                  <a:srgbClr val="003C7D"/>
                </a:solidFill>
                <a:latin typeface="Arial"/>
                <a:cs typeface="Arial"/>
              </a:defRPr>
            </a:lvl2pPr>
            <a:lvl3pPr marL="539314" indent="-134532">
              <a:spcBef>
                <a:spcPts val="300"/>
              </a:spcBef>
              <a:spcAft>
                <a:spcPts val="300"/>
              </a:spcAft>
              <a:buClr>
                <a:srgbClr val="003C7D"/>
              </a:buClr>
              <a:buFont typeface="Arial"/>
              <a:buChar char="•"/>
              <a:defRPr sz="1600">
                <a:solidFill>
                  <a:srgbClr val="003C7D"/>
                </a:solidFill>
                <a:latin typeface="Arial"/>
                <a:cs typeface="Arial"/>
              </a:defRPr>
            </a:lvl3pPr>
            <a:lvl4pPr marL="675034" indent="-135722">
              <a:spcBef>
                <a:spcPts val="300"/>
              </a:spcBef>
              <a:spcAft>
                <a:spcPts val="300"/>
              </a:spcAft>
              <a:buClr>
                <a:srgbClr val="003C7D"/>
              </a:buClr>
              <a:buFont typeface="Arial"/>
              <a:buChar char="•"/>
              <a:defRPr sz="1600">
                <a:solidFill>
                  <a:srgbClr val="003C7D"/>
                </a:solidFill>
                <a:latin typeface="Arial"/>
                <a:cs typeface="Arial"/>
              </a:defRPr>
            </a:lvl4pPr>
            <a:lvl5pPr marL="809940" indent="-134991">
              <a:spcBef>
                <a:spcPts val="300"/>
              </a:spcBef>
              <a:spcAft>
                <a:spcPts val="300"/>
              </a:spcAft>
              <a:buClr>
                <a:srgbClr val="003C7D"/>
              </a:buClr>
              <a:buFont typeface="Arial"/>
              <a:buChar char="•"/>
              <a:defRPr sz="1600">
                <a:solidFill>
                  <a:srgbClr val="003C7D"/>
                </a:solidFill>
                <a:latin typeface="Arial"/>
                <a:cs typeface="Arial"/>
              </a:defRPr>
            </a:lvl5pPr>
          </a:lstStyle>
          <a:p>
            <a:pPr lvl="0">
              <a:defRPr/>
            </a:pPr>
            <a:r>
              <a:rPr lang="en-US"/>
              <a:t>Content slide</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Box 5"/>
          <p:cNvSpPr>
            <a:spLocks noAdjustHandles="1"/>
          </p:cNvSpPr>
          <p:nvPr userDrawn="1"/>
        </p:nvSpPr>
        <p:spPr bwMode="auto">
          <a:xfrm rot="16199999">
            <a:off x="-1089194" y="3415786"/>
            <a:ext cx="2902590" cy="369332"/>
          </a:xfrm>
          <a:prstGeom prst="rect">
            <a:avLst/>
          </a:prstGeom>
          <a:noFill/>
        </p:spPr>
        <p:txBody>
          <a:bodyPr wrap="square" rtlCol="0">
            <a:spAutoFit/>
          </a:bodyPr>
          <a:lstStyle/>
          <a:p>
            <a:pPr>
              <a:defRPr/>
            </a:pPr>
            <a:r>
              <a:rPr lang="fr-BE" sz="1800" b="1">
                <a:solidFill>
                  <a:srgbClr val="F4821F"/>
                </a:solidFill>
                <a:latin typeface="Arial Nova"/>
              </a:rPr>
              <a:t>PVPS</a:t>
            </a:r>
            <a:endParaRPr sz="1800" b="1">
              <a:solidFill>
                <a:srgbClr val="F4821F"/>
              </a:solidFill>
              <a:latin typeface="Arial Nova"/>
            </a:endParaRPr>
          </a:p>
        </p:txBody>
      </p:sp>
      <p:cxnSp>
        <p:nvCxnSpPr>
          <p:cNvPr id="7" name="Straight Connector 6"/>
          <p:cNvCxnSpPr>
            <a:cxnSpLocks/>
          </p:cNvCxnSpPr>
          <p:nvPr userDrawn="1"/>
        </p:nvCxnSpPr>
        <p:spPr bwMode="auto">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sp>
        <p:nvSpPr>
          <p:cNvPr id="8" name="ZoneTexte 1"/>
          <p:cNvSpPr>
            <a:spLocks noAdjustHandles="1"/>
          </p:cNvSpPr>
          <p:nvPr userDrawn="1"/>
        </p:nvSpPr>
        <p:spPr bwMode="auto">
          <a:xfrm>
            <a:off x="8179547" y="4696303"/>
            <a:ext cx="651447" cy="230832"/>
          </a:xfrm>
          <a:prstGeom prst="rect">
            <a:avLst/>
          </a:prstGeom>
          <a:noFill/>
        </p:spPr>
        <p:txBody>
          <a:bodyPr wrap="square" rtlCol="0">
            <a:spAutoFit/>
          </a:bodyPr>
          <a:lstStyle/>
          <a:p>
            <a:pPr>
              <a:defRPr/>
            </a:pPr>
            <a:fld id="{E6C6F911-DFDC-4B93-962C-66F0D8D51AD1}" type="slidenum">
              <a:rPr lang="en-US" sz="900">
                <a:latin typeface="Arial"/>
                <a:cs typeface="Arial"/>
              </a:rPr>
              <a:t>‹Nr.›</a:t>
            </a:fld>
            <a:endParaRPr lang="en-US" sz="1000">
              <a:latin typeface="Arial"/>
              <a:cs typeface="Arial"/>
            </a:endParaRPr>
          </a:p>
        </p:txBody>
      </p:sp>
      <p:pic>
        <p:nvPicPr>
          <p:cNvPr id="9" name="Picture 10" descr="A picture containing clock, fence&#10;&#10;Description automatically generated"/>
          <p:cNvPicPr>
            <a:picLocks noChangeAspect="1"/>
          </p:cNvPicPr>
          <p:nvPr userDrawn="1"/>
        </p:nvPicPr>
        <p:blipFill>
          <a:blip r:embed="rId2"/>
          <a:stretch/>
        </p:blipFill>
        <p:spPr bwMode="auto">
          <a:xfrm>
            <a:off x="8009528" y="173760"/>
            <a:ext cx="662032" cy="617588"/>
          </a:xfrm>
          <a:prstGeom prst="rect">
            <a:avLst/>
          </a:prstGeom>
        </p:spPr>
      </p:pic>
    </p:spTree>
    <p:extLst>
      <p:ext uri="{BB962C8B-B14F-4D97-AF65-F5344CB8AC3E}">
        <p14:creationId xmlns:p14="http://schemas.microsoft.com/office/powerpoint/2010/main" val="4313173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le, Graph &amp; Key Point">
    <p:spTree>
      <p:nvGrpSpPr>
        <p:cNvPr id="1" name=""/>
        <p:cNvGrpSpPr/>
        <p:nvPr/>
      </p:nvGrpSpPr>
      <p:grpSpPr bwMode="auto">
        <a:xfrm>
          <a:off x="0" y="0"/>
          <a:ext cx="0" cy="0"/>
          <a:chOff x="0" y="0"/>
          <a:chExt cx="0" cy="0"/>
        </a:xfrm>
      </p:grpSpPr>
      <p:sp>
        <p:nvSpPr>
          <p:cNvPr id="4" name="Text Placeholder 3"/>
          <p:cNvSpPr>
            <a:spLocks noGrp="1"/>
          </p:cNvSpPr>
          <p:nvPr>
            <p:ph type="body" sz="quarter" idx="12" hasCustomPrompt="1"/>
          </p:nvPr>
        </p:nvSpPr>
        <p:spPr bwMode="auto">
          <a:xfrm>
            <a:off x="250829" y="218815"/>
            <a:ext cx="7123096" cy="434767"/>
          </a:xfrm>
          <a:prstGeom prst="rect">
            <a:avLst/>
          </a:prstGeom>
        </p:spPr>
        <p:txBody>
          <a:bodyPr lIns="0">
            <a:noAutofit/>
          </a:bodyPr>
          <a:lstStyle>
            <a:lvl1pPr marL="0" indent="0">
              <a:buNone/>
              <a:defRPr lang="en-US" sz="2400" b="1">
                <a:solidFill>
                  <a:srgbClr val="F4821F"/>
                </a:solidFill>
                <a:latin typeface="Arial"/>
                <a:ea typeface="+mj-ea"/>
                <a:cs typeface="Arial"/>
              </a:defRPr>
            </a:lvl1pPr>
          </a:lstStyle>
          <a:p>
            <a:pPr lvl="0">
              <a:defRPr/>
            </a:pPr>
            <a:r>
              <a:rPr lang="en-US"/>
              <a:t>Title – one line</a:t>
            </a:r>
            <a:endParaRPr/>
          </a:p>
        </p:txBody>
      </p:sp>
      <p:sp>
        <p:nvSpPr>
          <p:cNvPr id="5" name="Text Placeholder 3"/>
          <p:cNvSpPr>
            <a:spLocks noGrp="1"/>
          </p:cNvSpPr>
          <p:nvPr>
            <p:ph type="body" sz="quarter" idx="13" hasCustomPrompt="1"/>
          </p:nvPr>
        </p:nvSpPr>
        <p:spPr bwMode="auto">
          <a:xfrm>
            <a:off x="1416863" y="4420927"/>
            <a:ext cx="6431743" cy="434767"/>
          </a:xfrm>
          <a:prstGeom prst="rect">
            <a:avLst/>
          </a:prstGeom>
        </p:spPr>
        <p:txBody>
          <a:bodyPr lIns="0" anchor="ctr">
            <a:noAutofit/>
          </a:bodyPr>
          <a:lstStyle>
            <a:lvl1pPr marL="0" indent="0">
              <a:buNone/>
              <a:defRPr lang="en-US" sz="1200" b="0">
                <a:solidFill>
                  <a:srgbClr val="003C7D"/>
                </a:solidFill>
                <a:latin typeface="Arial"/>
                <a:ea typeface="+mj-ea"/>
                <a:cs typeface="Arial"/>
              </a:defRPr>
            </a:lvl1pPr>
          </a:lstStyle>
          <a:p>
            <a:pPr lvl="0">
              <a:defRPr/>
            </a:pPr>
            <a:r>
              <a:rPr lang="en-US"/>
              <a:t>Key point</a:t>
            </a:r>
            <a:endParaRPr/>
          </a:p>
        </p:txBody>
      </p:sp>
      <p:sp>
        <p:nvSpPr>
          <p:cNvPr id="6" name="Text Placeholder 18"/>
          <p:cNvSpPr>
            <a:spLocks noGrp="1"/>
          </p:cNvSpPr>
          <p:nvPr>
            <p:ph type="body" sz="quarter" idx="14" hasCustomPrompt="1"/>
          </p:nvPr>
        </p:nvSpPr>
        <p:spPr bwMode="auto">
          <a:xfrm>
            <a:off x="250831" y="728870"/>
            <a:ext cx="8567735" cy="284370"/>
          </a:xfrm>
          <a:prstGeom prst="rect">
            <a:avLst/>
          </a:prstGeom>
        </p:spPr>
        <p:txBody>
          <a:bodyPr/>
          <a:lstStyle>
            <a:lvl1pPr marL="0" indent="0" algn="ctr">
              <a:buNone/>
              <a:defRPr lang="en-US" sz="1200">
                <a:solidFill>
                  <a:srgbClr val="003C7D"/>
                </a:solidFill>
                <a:latin typeface="Arial"/>
                <a:ea typeface="Arial"/>
                <a:cs typeface="Arial"/>
              </a:defRPr>
            </a:lvl1pPr>
          </a:lstStyle>
          <a:p>
            <a:pPr lvl="0">
              <a:defRPr/>
            </a:pPr>
            <a:r>
              <a:rPr lang="en-US"/>
              <a:t>Graph title, centered</a:t>
            </a:r>
            <a:endParaRPr/>
          </a:p>
        </p:txBody>
      </p:sp>
      <p:sp>
        <p:nvSpPr>
          <p:cNvPr id="7" name="Picture Placeholder 2"/>
          <p:cNvSpPr>
            <a:spLocks noGrp="1"/>
          </p:cNvSpPr>
          <p:nvPr>
            <p:ph type="pic" sz="quarter" idx="15"/>
          </p:nvPr>
        </p:nvSpPr>
        <p:spPr bwMode="auto">
          <a:xfrm>
            <a:off x="844501" y="1075576"/>
            <a:ext cx="7576459" cy="3053747"/>
          </a:xfrm>
          <a:prstGeom prst="rect">
            <a:avLst/>
          </a:prstGeom>
        </p:spPr>
        <p:txBody>
          <a:bodyPr/>
          <a:lstStyle>
            <a:lvl1pPr>
              <a:defRPr>
                <a:latin typeface="Arial"/>
                <a:cs typeface="Arial"/>
              </a:defRPr>
            </a:lvl1pPr>
          </a:lstStyle>
          <a:p>
            <a:pPr>
              <a:defRPr/>
            </a:pPr>
            <a:endParaRPr lang="en-GB"/>
          </a:p>
        </p:txBody>
      </p:sp>
      <p:sp>
        <p:nvSpPr>
          <p:cNvPr id="8" name="TextBox 5"/>
          <p:cNvSpPr>
            <a:spLocks noAdjustHandles="1"/>
          </p:cNvSpPr>
          <p:nvPr userDrawn="1"/>
        </p:nvSpPr>
        <p:spPr bwMode="auto">
          <a:xfrm rot="16199999">
            <a:off x="-1089194" y="3415786"/>
            <a:ext cx="2902590" cy="369332"/>
          </a:xfrm>
          <a:prstGeom prst="rect">
            <a:avLst/>
          </a:prstGeom>
          <a:noFill/>
        </p:spPr>
        <p:txBody>
          <a:bodyPr wrap="square" rtlCol="0">
            <a:spAutoFit/>
          </a:bodyPr>
          <a:lstStyle/>
          <a:p>
            <a:pPr>
              <a:defRPr/>
            </a:pPr>
            <a:r>
              <a:rPr lang="fr-BE" sz="1800" b="1">
                <a:solidFill>
                  <a:srgbClr val="F4821F"/>
                </a:solidFill>
                <a:latin typeface="Arial Nova"/>
              </a:rPr>
              <a:t>PVPS</a:t>
            </a:r>
            <a:endParaRPr sz="1800" b="1">
              <a:solidFill>
                <a:srgbClr val="F4821F"/>
              </a:solidFill>
              <a:latin typeface="Arial Nova"/>
            </a:endParaRPr>
          </a:p>
        </p:txBody>
      </p:sp>
      <p:sp>
        <p:nvSpPr>
          <p:cNvPr id="9" name="ZoneTexte 10"/>
          <p:cNvSpPr>
            <a:spLocks noAdjustHandles="1"/>
          </p:cNvSpPr>
          <p:nvPr userDrawn="1"/>
        </p:nvSpPr>
        <p:spPr bwMode="auto">
          <a:xfrm>
            <a:off x="8179547" y="4696303"/>
            <a:ext cx="651447" cy="230832"/>
          </a:xfrm>
          <a:prstGeom prst="rect">
            <a:avLst/>
          </a:prstGeom>
          <a:noFill/>
        </p:spPr>
        <p:txBody>
          <a:bodyPr wrap="square" rtlCol="0">
            <a:spAutoFit/>
          </a:bodyPr>
          <a:lstStyle/>
          <a:p>
            <a:pPr>
              <a:defRPr/>
            </a:pPr>
            <a:fld id="{E6C6F911-DFDC-4B93-962C-66F0D8D51AD1}" type="slidenum">
              <a:rPr lang="en-US" sz="900">
                <a:latin typeface="Arial"/>
                <a:cs typeface="Arial"/>
              </a:rPr>
              <a:t>‹Nr.›</a:t>
            </a:fld>
            <a:endParaRPr lang="en-US" sz="1350">
              <a:latin typeface="Arial"/>
              <a:cs typeface="Arial"/>
            </a:endParaRPr>
          </a:p>
        </p:txBody>
      </p:sp>
      <p:cxnSp>
        <p:nvCxnSpPr>
          <p:cNvPr id="10" name="Straight Connector 6"/>
          <p:cNvCxnSpPr>
            <a:cxnSpLocks/>
          </p:cNvCxnSpPr>
          <p:nvPr userDrawn="1"/>
        </p:nvCxnSpPr>
        <p:spPr bwMode="auto">
          <a:xfrm>
            <a:off x="1" y="666544"/>
            <a:ext cx="7873999" cy="0"/>
          </a:xfrm>
          <a:prstGeom prst="line">
            <a:avLst/>
          </a:prstGeom>
          <a:ln>
            <a:solidFill>
              <a:srgbClr val="F4821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ock, fence&#10;&#10;Description automatically generated"/>
          <p:cNvPicPr>
            <a:picLocks noChangeAspect="1"/>
          </p:cNvPicPr>
          <p:nvPr userDrawn="1"/>
        </p:nvPicPr>
        <p:blipFill>
          <a:blip r:embed="rId2"/>
          <a:stretch/>
        </p:blipFill>
        <p:spPr bwMode="auto">
          <a:xfrm>
            <a:off x="8009528" y="173760"/>
            <a:ext cx="662032" cy="617588"/>
          </a:xfrm>
          <a:prstGeom prst="rect">
            <a:avLst/>
          </a:prstGeom>
        </p:spPr>
      </p:pic>
    </p:spTree>
    <p:extLst>
      <p:ext uri="{BB962C8B-B14F-4D97-AF65-F5344CB8AC3E}">
        <p14:creationId xmlns:p14="http://schemas.microsoft.com/office/powerpoint/2010/main" val="86971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ransition slide">
    <p:spTree>
      <p:nvGrpSpPr>
        <p:cNvPr id="1" name=""/>
        <p:cNvGrpSpPr/>
        <p:nvPr/>
      </p:nvGrpSpPr>
      <p:grpSpPr bwMode="auto">
        <a:xfrm>
          <a:off x="0" y="0"/>
          <a:ext cx="0" cy="0"/>
          <a:chOff x="0" y="0"/>
          <a:chExt cx="0" cy="0"/>
        </a:xfrm>
      </p:grpSpPr>
      <p:sp>
        <p:nvSpPr>
          <p:cNvPr id="4" name="Text Placeholder 2"/>
          <p:cNvSpPr>
            <a:spLocks noGrp="1"/>
          </p:cNvSpPr>
          <p:nvPr>
            <p:ph type="body" sz="quarter" idx="12" hasCustomPrompt="1"/>
          </p:nvPr>
        </p:nvSpPr>
        <p:spPr bwMode="auto">
          <a:xfrm>
            <a:off x="250831" y="1700700"/>
            <a:ext cx="8316913" cy="519694"/>
          </a:xfrm>
          <a:prstGeom prst="rect">
            <a:avLst/>
          </a:prstGeom>
        </p:spPr>
        <p:txBody>
          <a:bodyPr lIns="0" anchor="ctr" anchorCtr="1">
            <a:noAutofit/>
          </a:bodyPr>
          <a:lstStyle>
            <a:lvl1pPr marL="0" marR="0" indent="0" algn="ctr" defTabSz="685749">
              <a:lnSpc>
                <a:spcPct val="100000"/>
              </a:lnSpc>
              <a:spcBef>
                <a:spcPts val="0"/>
              </a:spcBef>
              <a:spcAft>
                <a:spcPts val="0"/>
              </a:spcAft>
              <a:buClr>
                <a:schemeClr val="bg1">
                  <a:lumMod val="65000"/>
                </a:schemeClr>
              </a:buClr>
              <a:buSzPct val="100000"/>
              <a:buFont typeface="Calibri"/>
              <a:buNone/>
              <a:defRPr lang="en-US" sz="2400" b="1">
                <a:solidFill>
                  <a:srgbClr val="F4821F"/>
                </a:solidFill>
                <a:latin typeface="Arial"/>
                <a:ea typeface="+mj-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Thank you</a:t>
            </a:r>
            <a:endParaRPr/>
          </a:p>
        </p:txBody>
      </p:sp>
      <p:sp>
        <p:nvSpPr>
          <p:cNvPr id="5" name="Text Placeholder 4"/>
          <p:cNvSpPr>
            <a:spLocks noGrp="1"/>
          </p:cNvSpPr>
          <p:nvPr>
            <p:ph type="body" sz="quarter" idx="13" hasCustomPrompt="1"/>
          </p:nvPr>
        </p:nvSpPr>
        <p:spPr bwMode="auto">
          <a:xfrm>
            <a:off x="250832" y="2339080"/>
            <a:ext cx="8316913" cy="293284"/>
          </a:xfrm>
          <a:prstGeom prst="rect">
            <a:avLst/>
          </a:prstGeom>
        </p:spPr>
        <p:txBody>
          <a:bodyPr lIns="0">
            <a:noAutofit/>
          </a:bodyPr>
          <a:lstStyle>
            <a:lvl1pPr marL="161987" marR="0" indent="-161987" algn="ctr" defTabSz="685749">
              <a:lnSpc>
                <a:spcPct val="100000"/>
              </a:lnSpc>
              <a:spcBef>
                <a:spcPts val="750"/>
              </a:spcBef>
              <a:spcAft>
                <a:spcPts val="0"/>
              </a:spcAft>
              <a:buClr>
                <a:schemeClr val="bg1">
                  <a:lumMod val="65000"/>
                </a:schemeClr>
              </a:buClr>
              <a:buSzPct val="100000"/>
              <a:buFont typeface="Calibri"/>
              <a:buNone/>
              <a:defRPr lang="en-US" sz="1800">
                <a:solidFill>
                  <a:schemeClr val="bg1">
                    <a:lumMod val="50000"/>
                  </a:schemeClr>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Name, Task</a:t>
            </a:r>
            <a:endParaRPr/>
          </a:p>
        </p:txBody>
      </p:sp>
      <p:sp>
        <p:nvSpPr>
          <p:cNvPr id="6" name="Text Placeholder 4"/>
          <p:cNvSpPr>
            <a:spLocks noGrp="1"/>
          </p:cNvSpPr>
          <p:nvPr>
            <p:ph type="body" sz="quarter" idx="14" hasCustomPrompt="1"/>
          </p:nvPr>
        </p:nvSpPr>
        <p:spPr bwMode="auto">
          <a:xfrm>
            <a:off x="253602" y="2646651"/>
            <a:ext cx="8316913" cy="293284"/>
          </a:xfrm>
          <a:prstGeom prst="rect">
            <a:avLst/>
          </a:prstGeom>
        </p:spPr>
        <p:txBody>
          <a:bodyPr lIns="0">
            <a:noAutofit/>
          </a:bodyPr>
          <a:lstStyle>
            <a:lvl1pPr marL="161987" marR="0" indent="-161987" algn="l" defTabSz="685749">
              <a:lnSpc>
                <a:spcPct val="100000"/>
              </a:lnSpc>
              <a:spcBef>
                <a:spcPts val="750"/>
              </a:spcBef>
              <a:spcAft>
                <a:spcPts val="0"/>
              </a:spcAft>
              <a:buClr>
                <a:schemeClr val="bg1">
                  <a:lumMod val="65000"/>
                </a:schemeClr>
              </a:buClr>
              <a:buSzPct val="100000"/>
              <a:buFont typeface="Calibri"/>
              <a:buNone/>
              <a:defRPr lang="en-US" sz="1800">
                <a:solidFill>
                  <a:schemeClr val="bg1">
                    <a:lumMod val="50000"/>
                  </a:schemeClr>
                </a:solidFill>
                <a:latin typeface="Arial"/>
                <a:ea typeface="+mn-ea"/>
                <a:cs typeface="Arial"/>
              </a:defRPr>
            </a:lvl1pPr>
          </a:lstStyle>
          <a:p>
            <a:pPr marL="161987" marR="0" lvl="0" indent="-161987" algn="l" defTabSz="685749">
              <a:lnSpc>
                <a:spcPct val="100000"/>
              </a:lnSpc>
              <a:spcBef>
                <a:spcPts val="1650"/>
              </a:spcBef>
              <a:spcAft>
                <a:spcPts val="0"/>
              </a:spcAft>
              <a:buClr>
                <a:schemeClr val="bg1">
                  <a:lumMod val="65000"/>
                </a:schemeClr>
              </a:buClr>
              <a:buSzPct val="100000"/>
              <a:buFont typeface="Calibri"/>
              <a:buNone/>
              <a:defRPr/>
            </a:pPr>
            <a:r>
              <a:rPr lang="en-US"/>
              <a:t>email</a:t>
            </a:r>
            <a:endParaRPr/>
          </a:p>
        </p:txBody>
      </p:sp>
      <p:sp>
        <p:nvSpPr>
          <p:cNvPr id="7" name="ZoneTexte 1"/>
          <p:cNvSpPr>
            <a:spLocks noAdjustHandles="1"/>
          </p:cNvSpPr>
          <p:nvPr userDrawn="1"/>
        </p:nvSpPr>
        <p:spPr bwMode="auto">
          <a:xfrm>
            <a:off x="112927" y="129637"/>
            <a:ext cx="1973943" cy="300082"/>
          </a:xfrm>
          <a:prstGeom prst="rect">
            <a:avLst/>
          </a:prstGeom>
          <a:noFill/>
        </p:spPr>
        <p:txBody>
          <a:bodyPr wrap="square" rtlCol="0">
            <a:spAutoFit/>
          </a:bodyPr>
          <a:lstStyle/>
          <a:p>
            <a:pPr>
              <a:defRPr/>
            </a:pPr>
            <a:r>
              <a:rPr lang="fr-FR" sz="1350" b="1">
                <a:latin typeface="Arial Nova"/>
              </a:rPr>
              <a:t>iea-pvps.org</a:t>
            </a:r>
          </a:p>
        </p:txBody>
      </p:sp>
      <p:grpSp>
        <p:nvGrpSpPr>
          <p:cNvPr id="8" name="Group 10"/>
          <p:cNvGrpSpPr/>
          <p:nvPr userDrawn="1"/>
        </p:nvGrpSpPr>
        <p:grpSpPr bwMode="auto">
          <a:xfrm>
            <a:off x="0" y="4566602"/>
            <a:ext cx="9144000" cy="576898"/>
            <a:chOff x="0" y="4566602"/>
            <a:chExt cx="9144000" cy="576898"/>
          </a:xfrm>
        </p:grpSpPr>
        <p:pic>
          <p:nvPicPr>
            <p:cNvPr id="9" name="Picture 12"/>
            <p:cNvPicPr>
              <a:picLocks noChangeAspect="1"/>
            </p:cNvPicPr>
            <p:nvPr userDrawn="1"/>
          </p:nvPicPr>
          <p:blipFill>
            <a:blip r:embed="rId2"/>
            <a:stretch/>
          </p:blipFill>
          <p:spPr bwMode="auto">
            <a:xfrm>
              <a:off x="0" y="4566602"/>
              <a:ext cx="3509963" cy="576897"/>
            </a:xfrm>
            <a:prstGeom prst="rect">
              <a:avLst/>
            </a:prstGeom>
          </p:spPr>
        </p:pic>
        <p:sp>
          <p:nvSpPr>
            <p:cNvPr id="10" name="Rectangle 13"/>
            <p:cNvSpPr/>
            <p:nvPr userDrawn="1"/>
          </p:nvSpPr>
          <p:spPr bwMode="auto">
            <a:xfrm>
              <a:off x="3362324" y="4566602"/>
              <a:ext cx="5781675" cy="576898"/>
            </a:xfrm>
            <a:prstGeom prst="rect">
              <a:avLst/>
            </a:prstGeom>
            <a:solidFill>
              <a:srgbClr val="004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a:latin typeface="Segoe UI"/>
                <a:cs typeface="Segoe UI"/>
              </a:endParaRPr>
            </a:p>
          </p:txBody>
        </p:sp>
      </p:grpSp>
      <p:pic>
        <p:nvPicPr>
          <p:cNvPr id="11" name="Picture 14" descr="A close up of a sign&#10;&#10;Description automatically generated"/>
          <p:cNvPicPr>
            <a:picLocks noChangeAspect="1"/>
          </p:cNvPicPr>
          <p:nvPr userDrawn="1"/>
        </p:nvPicPr>
        <p:blipFill>
          <a:blip r:embed="rId3"/>
          <a:stretch/>
        </p:blipFill>
        <p:spPr bwMode="auto">
          <a:xfrm>
            <a:off x="3362324" y="3129176"/>
            <a:ext cx="2196767" cy="1104605"/>
          </a:xfrm>
          <a:prstGeom prst="rect">
            <a:avLst/>
          </a:prstGeom>
        </p:spPr>
      </p:pic>
    </p:spTree>
    <p:extLst>
      <p:ext uri="{BB962C8B-B14F-4D97-AF65-F5344CB8AC3E}">
        <p14:creationId xmlns:p14="http://schemas.microsoft.com/office/powerpoint/2010/main" val="906328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735107"/>
      </p:ext>
    </p:extLst>
  </p:cSld>
  <p:clrMap bg1="lt1" tx1="dk1" bg2="lt2" tx2="dk2" accent1="accent1" accent2="accent2" accent3="accent3" accent4="accent4" accent5="accent5" accent6="accent6" hlink="hlink" folHlink="folHlink"/>
  <p:sldLayoutIdLst>
    <p:sldLayoutId id="2147483684" r:id="rId1"/>
    <p:sldLayoutId id="2147483704" r:id="rId2"/>
    <p:sldLayoutId id="2147483703" r:id="rId3"/>
    <p:sldLayoutId id="2147483708" r:id="rId4"/>
  </p:sldLayoutIdLst>
  <p:hf hdr="0" ftr="0" dt="0"/>
  <p:txStyles>
    <p:titleStyle>
      <a:lvl1pPr algn="l" defTabSz="685749" rtl="0" eaLnBrk="1" latinLnBrk="0" hangingPunct="1">
        <a:spcBef>
          <a:spcPct val="0"/>
        </a:spcBef>
        <a:buNone/>
        <a:defRPr sz="2700" b="1" kern="1200">
          <a:solidFill>
            <a:schemeClr val="tx1"/>
          </a:solidFill>
          <a:latin typeface="+mj-lt"/>
          <a:ea typeface="+mj-ea"/>
          <a:cs typeface="+mj-cs"/>
        </a:defRPr>
      </a:lvl1pPr>
    </p:titleStyle>
    <p:bodyStyle>
      <a:lvl1pPr marL="161988" indent="-161988" algn="l" defTabSz="685749" rtl="0" eaLnBrk="1" latinLnBrk="0" hangingPunct="1">
        <a:spcBef>
          <a:spcPts val="1650"/>
        </a:spcBef>
        <a:buClr>
          <a:schemeClr val="bg1">
            <a:lumMod val="65000"/>
          </a:schemeClr>
        </a:buClr>
        <a:buSzPct val="100000"/>
        <a:buFont typeface="Calibri" panose="020F0502020204030204" pitchFamily="34" charset="0"/>
        <a:buChar char="•"/>
        <a:defRPr sz="1350" kern="1200">
          <a:solidFill>
            <a:schemeClr val="tx1"/>
          </a:solidFill>
          <a:latin typeface="+mn-lt"/>
          <a:ea typeface="+mn-ea"/>
          <a:cs typeface="+mn-cs"/>
        </a:defRPr>
      </a:lvl1pPr>
      <a:lvl2pPr marL="404970" indent="-134991" algn="l" defTabSz="685749" rtl="0" eaLnBrk="1" latinLnBrk="0" hangingPunct="1">
        <a:spcBef>
          <a:spcPts val="375"/>
        </a:spcBef>
        <a:buClr>
          <a:schemeClr val="bg1">
            <a:lumMod val="65000"/>
          </a:schemeClr>
        </a:buClr>
        <a:buSzPct val="100000"/>
        <a:buFont typeface="Segoe UI" panose="020B0502040204020203" pitchFamily="34" charset="0"/>
        <a:buChar char="-"/>
        <a:defRPr sz="1200" kern="1200">
          <a:solidFill>
            <a:schemeClr val="tx1"/>
          </a:solidFill>
          <a:latin typeface="+mn-lt"/>
          <a:ea typeface="+mn-ea"/>
          <a:cs typeface="+mn-cs"/>
        </a:defRPr>
      </a:lvl2pPr>
      <a:lvl3pPr marL="566958" indent="-134991" algn="l" defTabSz="685749" rtl="0" eaLnBrk="1" latinLnBrk="0" hangingPunct="1">
        <a:spcBef>
          <a:spcPts val="375"/>
        </a:spcBef>
        <a:buClr>
          <a:schemeClr val="bg1">
            <a:lumMod val="75000"/>
          </a:schemeClr>
        </a:buClr>
        <a:buFont typeface="Segoe UI" panose="020B0502040204020203" pitchFamily="34" charset="0"/>
        <a:buChar char="-"/>
        <a:defRPr sz="1050" kern="1200">
          <a:solidFill>
            <a:schemeClr val="tx1"/>
          </a:solidFill>
          <a:latin typeface="+mn-lt"/>
          <a:ea typeface="+mn-ea"/>
          <a:cs typeface="+mn-cs"/>
        </a:defRPr>
      </a:lvl3pPr>
      <a:lvl4pPr marL="1200060"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4pPr>
      <a:lvl5pPr marL="1542935" indent="-171438" algn="l" defTabSz="685749"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809"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345506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defTabSz="685749">
        <a:spcBef>
          <a:spcPts val="0"/>
        </a:spcBef>
        <a:buNone/>
        <a:defRPr sz="2700" b="1">
          <a:solidFill>
            <a:schemeClr val="tx1"/>
          </a:solidFill>
          <a:latin typeface="+mj-lt"/>
          <a:ea typeface="+mj-ea"/>
          <a:cs typeface="+mj-cs"/>
        </a:defRPr>
      </a:lvl1pPr>
    </p:titleStyle>
    <p:bodyStyle>
      <a:lvl1pPr marL="161987" indent="-161987" algn="l" defTabSz="685749">
        <a:spcBef>
          <a:spcPts val="1650"/>
        </a:spcBef>
        <a:buClr>
          <a:schemeClr val="bg1">
            <a:lumMod val="65000"/>
          </a:schemeClr>
        </a:buClr>
        <a:buSzPct val="100000"/>
        <a:buFont typeface="Calibri"/>
        <a:buChar char="•"/>
        <a:defRPr sz="1350">
          <a:solidFill>
            <a:schemeClr val="tx1"/>
          </a:solidFill>
          <a:latin typeface="+mn-lt"/>
          <a:ea typeface="+mn-ea"/>
          <a:cs typeface="+mn-cs"/>
        </a:defRPr>
      </a:lvl1pPr>
      <a:lvl2pPr marL="404970" indent="-134991" algn="l" defTabSz="685749">
        <a:spcBef>
          <a:spcPts val="375"/>
        </a:spcBef>
        <a:buClr>
          <a:schemeClr val="bg1">
            <a:lumMod val="65000"/>
          </a:schemeClr>
        </a:buClr>
        <a:buSzPct val="100000"/>
        <a:buFont typeface="Segoe UI"/>
        <a:buChar char="-"/>
        <a:defRPr sz="1200">
          <a:solidFill>
            <a:schemeClr val="tx1"/>
          </a:solidFill>
          <a:latin typeface="+mn-lt"/>
          <a:ea typeface="+mn-ea"/>
          <a:cs typeface="+mn-cs"/>
        </a:defRPr>
      </a:lvl2pPr>
      <a:lvl3pPr marL="566958" indent="-134991" algn="l" defTabSz="685749">
        <a:spcBef>
          <a:spcPts val="375"/>
        </a:spcBef>
        <a:buClr>
          <a:schemeClr val="bg1">
            <a:lumMod val="75000"/>
          </a:schemeClr>
        </a:buClr>
        <a:buFont typeface="Segoe UI"/>
        <a:buChar char="-"/>
        <a:defRPr sz="1050">
          <a:solidFill>
            <a:schemeClr val="tx1"/>
          </a:solidFill>
          <a:latin typeface="+mn-lt"/>
          <a:ea typeface="+mn-ea"/>
          <a:cs typeface="+mn-cs"/>
        </a:defRPr>
      </a:lvl3pPr>
      <a:lvl4pPr marL="1200060" indent="-171438" algn="l" defTabSz="685749">
        <a:spcBef>
          <a:spcPts val="0"/>
        </a:spcBef>
        <a:buFont typeface="Arial"/>
        <a:buChar char="∙"/>
        <a:defRPr sz="900">
          <a:solidFill>
            <a:schemeClr val="tx1"/>
          </a:solidFill>
          <a:latin typeface="+mn-lt"/>
          <a:ea typeface="+mn-ea"/>
          <a:cs typeface="+mn-cs"/>
        </a:defRPr>
      </a:lvl4pPr>
      <a:lvl5pPr marL="1542935" indent="-171438" algn="l" defTabSz="685749">
        <a:spcBef>
          <a:spcPts val="0"/>
        </a:spcBef>
        <a:buFont typeface="Arial"/>
        <a:buChar char="▫"/>
        <a:defRPr sz="900">
          <a:solidFill>
            <a:schemeClr val="tx1"/>
          </a:solidFill>
          <a:latin typeface="+mn-lt"/>
          <a:ea typeface="+mn-ea"/>
          <a:cs typeface="+mn-cs"/>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p:bodyStyle>
    <p:otherStyle>
      <a:defPPr>
        <a:defRPr lang="en-US"/>
      </a:defPPr>
      <a:lvl1pPr marL="0" algn="l" defTabSz="685749">
        <a:defRPr sz="1350">
          <a:solidFill>
            <a:schemeClr val="tx1"/>
          </a:solidFill>
          <a:latin typeface="+mn-lt"/>
          <a:ea typeface="+mn-ea"/>
          <a:cs typeface="+mn-cs"/>
        </a:defRPr>
      </a:lvl1pPr>
      <a:lvl2pPr marL="342875" algn="l" defTabSz="685749">
        <a:defRPr sz="1350">
          <a:solidFill>
            <a:schemeClr val="tx1"/>
          </a:solidFill>
          <a:latin typeface="+mn-lt"/>
          <a:ea typeface="+mn-ea"/>
          <a:cs typeface="+mn-cs"/>
        </a:defRPr>
      </a:lvl2pPr>
      <a:lvl3pPr marL="685749" algn="l" defTabSz="685749">
        <a:defRPr sz="1350">
          <a:solidFill>
            <a:schemeClr val="tx1"/>
          </a:solidFill>
          <a:latin typeface="+mn-lt"/>
          <a:ea typeface="+mn-ea"/>
          <a:cs typeface="+mn-cs"/>
        </a:defRPr>
      </a:lvl3pPr>
      <a:lvl4pPr marL="1028624" algn="l" defTabSz="685749">
        <a:defRPr sz="1350">
          <a:solidFill>
            <a:schemeClr val="tx1"/>
          </a:solidFill>
          <a:latin typeface="+mn-lt"/>
          <a:ea typeface="+mn-ea"/>
          <a:cs typeface="+mn-cs"/>
        </a:defRPr>
      </a:lvl4pPr>
      <a:lvl5pPr marL="1371498" algn="l" defTabSz="685749">
        <a:defRPr sz="1350">
          <a:solidFill>
            <a:schemeClr val="tx1"/>
          </a:solidFill>
          <a:latin typeface="+mn-lt"/>
          <a:ea typeface="+mn-ea"/>
          <a:cs typeface="+mn-cs"/>
        </a:defRPr>
      </a:lvl5pPr>
      <a:lvl6pPr marL="1714373" algn="l" defTabSz="685749">
        <a:defRPr sz="1350">
          <a:solidFill>
            <a:schemeClr val="tx1"/>
          </a:solidFill>
          <a:latin typeface="+mn-lt"/>
          <a:ea typeface="+mn-ea"/>
          <a:cs typeface="+mn-cs"/>
        </a:defRPr>
      </a:lvl6pPr>
      <a:lvl7pPr marL="2057246" algn="l" defTabSz="685749">
        <a:defRPr sz="1350">
          <a:solidFill>
            <a:schemeClr val="tx1"/>
          </a:solidFill>
          <a:latin typeface="+mn-lt"/>
          <a:ea typeface="+mn-ea"/>
          <a:cs typeface="+mn-cs"/>
        </a:defRPr>
      </a:lvl7pPr>
      <a:lvl8pPr marL="2400120" algn="l" defTabSz="685749">
        <a:defRPr sz="1350">
          <a:solidFill>
            <a:schemeClr val="tx1"/>
          </a:solidFill>
          <a:latin typeface="+mn-lt"/>
          <a:ea typeface="+mn-ea"/>
          <a:cs typeface="+mn-cs"/>
        </a:defRPr>
      </a:lvl8pPr>
      <a:lvl9pPr marL="2742995" algn="l" defTabSz="685749">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texte 14">
            <a:extLst>
              <a:ext uri="{FF2B5EF4-FFF2-40B4-BE49-F238E27FC236}">
                <a16:creationId xmlns:a16="http://schemas.microsoft.com/office/drawing/2014/main" id="{39918276-8203-417F-BCD4-DD500BC36BCA}"/>
              </a:ext>
            </a:extLst>
          </p:cNvPr>
          <p:cNvSpPr>
            <a:spLocks noGrp="1"/>
          </p:cNvSpPr>
          <p:nvPr>
            <p:ph type="body" sz="quarter" idx="12"/>
          </p:nvPr>
        </p:nvSpPr>
        <p:spPr>
          <a:xfrm>
            <a:off x="396304" y="3085739"/>
            <a:ext cx="7057168" cy="765997"/>
          </a:xfrm>
        </p:spPr>
        <p:txBody>
          <a:bodyPr lIns="0" tIns="45720" rIns="91440" bIns="45720" anchor="b" anchorCtr="0">
            <a:noAutofit/>
          </a:bodyPr>
          <a:lstStyle/>
          <a:p>
            <a:pPr marL="0" indent="0">
              <a:spcBef>
                <a:spcPts val="0"/>
              </a:spcBef>
            </a:pPr>
            <a:r>
              <a:rPr lang="en-US" dirty="0">
                <a:latin typeface="Arial"/>
                <a:cs typeface="Arial"/>
              </a:rPr>
              <a:t>Photovoltaic Project Decisions:                             Quality, Performance, and Economic Value</a:t>
            </a:r>
          </a:p>
        </p:txBody>
      </p:sp>
      <p:sp>
        <p:nvSpPr>
          <p:cNvPr id="16" name="Espace réservé du texte 15">
            <a:extLst>
              <a:ext uri="{FF2B5EF4-FFF2-40B4-BE49-F238E27FC236}">
                <a16:creationId xmlns:a16="http://schemas.microsoft.com/office/drawing/2014/main" id="{B65ED596-FC94-4B02-95FA-D554CB1D114E}"/>
              </a:ext>
            </a:extLst>
          </p:cNvPr>
          <p:cNvSpPr>
            <a:spLocks noGrp="1"/>
          </p:cNvSpPr>
          <p:nvPr>
            <p:ph type="body" sz="quarter" idx="13"/>
          </p:nvPr>
        </p:nvSpPr>
        <p:spPr/>
        <p:txBody>
          <a:bodyPr/>
          <a:lstStyle/>
          <a:p>
            <a:r>
              <a:rPr lang="en-US" sz="1800">
                <a:solidFill>
                  <a:srgbClr val="103D7D"/>
                </a:solidFill>
              </a:rPr>
              <a:t>	</a:t>
            </a:r>
          </a:p>
        </p:txBody>
      </p:sp>
      <p:sp>
        <p:nvSpPr>
          <p:cNvPr id="17" name="Espace réservé du texte 16">
            <a:extLst>
              <a:ext uri="{FF2B5EF4-FFF2-40B4-BE49-F238E27FC236}">
                <a16:creationId xmlns:a16="http://schemas.microsoft.com/office/drawing/2014/main" id="{08D567FD-ABEF-4093-94E5-6AB99A8C56A1}"/>
              </a:ext>
            </a:extLst>
          </p:cNvPr>
          <p:cNvSpPr>
            <a:spLocks noGrp="1"/>
          </p:cNvSpPr>
          <p:nvPr>
            <p:ph type="body" sz="quarter" idx="14"/>
          </p:nvPr>
        </p:nvSpPr>
        <p:spPr>
          <a:xfrm>
            <a:off x="250824" y="3851736"/>
            <a:ext cx="8491393" cy="306684"/>
          </a:xfrm>
        </p:spPr>
        <p:txBody>
          <a:bodyPr/>
          <a:lstStyle/>
          <a:p>
            <a:pPr indent="0">
              <a:spcBef>
                <a:spcPts val="600"/>
              </a:spcBef>
            </a:pPr>
            <a:r>
              <a:rPr lang="en-US" dirty="0">
                <a:solidFill>
                  <a:srgbClr val="103D7D"/>
                </a:solidFill>
              </a:rPr>
              <a:t>Ulrike Jahn, Fraunhofer CSP, DEU; </a:t>
            </a:r>
            <a:r>
              <a:rPr lang="de-DE" sz="1800" dirty="0">
                <a:solidFill>
                  <a:srgbClr val="103D7D"/>
                </a:solidFill>
              </a:rPr>
              <a:t>David Moser, </a:t>
            </a:r>
            <a:r>
              <a:rPr lang="en-GB" dirty="0"/>
              <a:t>Becquerel Institute Italia</a:t>
            </a:r>
            <a:r>
              <a:rPr lang="de-DE" sz="1800" dirty="0">
                <a:solidFill>
                  <a:srgbClr val="103D7D"/>
                </a:solidFill>
              </a:rPr>
              <a:t>, Italy</a:t>
            </a:r>
            <a:r>
              <a:rPr lang="en-US" dirty="0">
                <a:solidFill>
                  <a:srgbClr val="103D7D"/>
                </a:solidFill>
              </a:rPr>
              <a:t>                   </a:t>
            </a:r>
            <a:r>
              <a:rPr lang="en-US" dirty="0"/>
              <a:t>June 2026</a:t>
            </a:r>
            <a:endParaRPr lang="en-US" sz="1800" dirty="0"/>
          </a:p>
        </p:txBody>
      </p:sp>
      <p:sp>
        <p:nvSpPr>
          <p:cNvPr id="4" name="Rectangle 37">
            <a:extLst>
              <a:ext uri="{FF2B5EF4-FFF2-40B4-BE49-F238E27FC236}">
                <a16:creationId xmlns:a16="http://schemas.microsoft.com/office/drawing/2014/main" id="{A27EE823-52D6-CC07-75A2-4BBF93C72FB9}"/>
              </a:ext>
            </a:extLst>
          </p:cNvPr>
          <p:cNvSpPr>
            <a:spLocks noChangeArrowheads="1"/>
          </p:cNvSpPr>
          <p:nvPr/>
        </p:nvSpPr>
        <p:spPr bwMode="auto">
          <a:xfrm>
            <a:off x="3492768" y="4626205"/>
            <a:ext cx="5478780" cy="406342"/>
          </a:xfrm>
          <a:prstGeom prst="rect">
            <a:avLst/>
          </a:prstGeom>
          <a:solidFill>
            <a:srgbClr val="0044FF"/>
          </a:solidFill>
          <a:ln>
            <a:noFill/>
          </a:ln>
        </p:spPr>
        <p:txBody>
          <a:bodyPr rot="0" vert="horz" wrap="square" lIns="91440" tIns="45720" rIns="91440" bIns="45720" anchor="t" anchorCtr="0" upright="1">
            <a:noAutofit/>
          </a:bodyPr>
          <a:lstStyle/>
          <a:p>
            <a:pPr marL="53975" indent="504190" algn="r">
              <a:lnSpc>
                <a:spcPts val="1300"/>
              </a:lnSpc>
              <a:spcBef>
                <a:spcPts val="500"/>
              </a:spcBef>
            </a:pPr>
            <a:r>
              <a:rPr lang="en-US" sz="1100" b="0">
                <a:solidFill>
                  <a:srgbClr val="EE8027"/>
                </a:solidFill>
                <a:effectLst/>
                <a:latin typeface="Arial" panose="020B0604020202020204" pitchFamily="34" charset="0"/>
                <a:ea typeface="Times New Roman" panose="02020603050405020304" pitchFamily="18" charset="0"/>
                <a:cs typeface="Arial" panose="020B0604020202020204" pitchFamily="34" charset="0"/>
              </a:rPr>
              <a:t>Task 13  </a:t>
            </a:r>
            <a:r>
              <a:rPr lang="en-US" sz="1100" b="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Reliability and Performance of PV Systems</a:t>
            </a:r>
            <a:endParaRPr lang="de-DE" sz="1100" b="1">
              <a:solidFill>
                <a:srgbClr val="EE8027"/>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Grafik 4">
            <a:extLst>
              <a:ext uri="{FF2B5EF4-FFF2-40B4-BE49-F238E27FC236}">
                <a16:creationId xmlns:a16="http://schemas.microsoft.com/office/drawing/2014/main" id="{AED81E07-97AA-0B04-E63A-8EC8D6FA42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913"/>
          <a:stretch>
            <a:fillRect/>
          </a:stretch>
        </p:blipFill>
        <p:spPr bwMode="auto">
          <a:xfrm>
            <a:off x="4419714" y="375597"/>
            <a:ext cx="4322503" cy="24208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757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DF1754D-606F-3C35-468A-1D44403DF1CA}"/>
              </a:ext>
            </a:extLst>
          </p:cNvPr>
          <p:cNvSpPr>
            <a:spLocks noGrp="1"/>
          </p:cNvSpPr>
          <p:nvPr>
            <p:ph type="body" sz="quarter" idx="12"/>
          </p:nvPr>
        </p:nvSpPr>
        <p:spPr>
          <a:xfrm>
            <a:off x="265116" y="217784"/>
            <a:ext cx="8230772" cy="508439"/>
          </a:xfrm>
        </p:spPr>
        <p:txBody>
          <a:bodyPr lIns="0" tIns="45720" rIns="91440" bIns="45720" anchor="t">
            <a:noAutofit/>
          </a:bodyPr>
          <a:lstStyle/>
          <a:p>
            <a:pPr>
              <a:spcBef>
                <a:spcPts val="0"/>
              </a:spcBef>
            </a:pPr>
            <a:r>
              <a:rPr lang="en-US" sz="1800" dirty="0"/>
              <a:t>PV Project Decisions: Quality, Performance, and Economic Value</a:t>
            </a:r>
          </a:p>
        </p:txBody>
      </p:sp>
      <p:sp>
        <p:nvSpPr>
          <p:cNvPr id="3" name="Segnaposto testo 2">
            <a:extLst>
              <a:ext uri="{FF2B5EF4-FFF2-40B4-BE49-F238E27FC236}">
                <a16:creationId xmlns:a16="http://schemas.microsoft.com/office/drawing/2014/main" id="{7B5FCA52-B662-6E18-2EE2-7418FAD3D4E4}"/>
              </a:ext>
            </a:extLst>
          </p:cNvPr>
          <p:cNvSpPr>
            <a:spLocks noGrp="1"/>
          </p:cNvSpPr>
          <p:nvPr>
            <p:ph type="body" sz="quarter" idx="13"/>
          </p:nvPr>
        </p:nvSpPr>
        <p:spPr>
          <a:xfrm>
            <a:off x="270000" y="1080000"/>
            <a:ext cx="6042816" cy="3213403"/>
          </a:xfrm>
        </p:spPr>
        <p:txBody>
          <a:bodyPr lIns="0" tIns="45720" rIns="91440" bIns="45720" anchor="t"/>
          <a:lstStyle/>
          <a:p>
            <a:pPr marL="269875" indent="-133985">
              <a:spcBef>
                <a:spcPts val="0"/>
              </a:spcBef>
            </a:pPr>
            <a:r>
              <a:rPr lang="en-US" sz="1600" noProof="0" dirty="0">
                <a:solidFill>
                  <a:srgbClr val="184481"/>
                </a:solidFill>
              </a:rPr>
              <a:t>The rapidly evolving and fragmented PV value chain with diverse stakeholders creates a pressing need for regularly updated, comprehensive, and harmonized quality guidelines underpinned by a common industry ontology.</a:t>
            </a:r>
          </a:p>
          <a:p>
            <a:pPr marL="269875" indent="-133985">
              <a:spcBef>
                <a:spcPts val="0"/>
              </a:spcBef>
            </a:pPr>
            <a:r>
              <a:rPr lang="en-US" sz="1600" noProof="0" dirty="0">
                <a:solidFill>
                  <a:srgbClr val="184481"/>
                </a:solidFill>
              </a:rPr>
              <a:t>Existing quality standards and guidelines are inconsistently implemented and rarely enforced across the entire value chain, resulting in an implementation gap that limits their impact on technical quality and economic performance.</a:t>
            </a:r>
          </a:p>
          <a:p>
            <a:pPr marL="269875" indent="-133985">
              <a:spcBef>
                <a:spcPts val="0"/>
              </a:spcBef>
            </a:pPr>
            <a:r>
              <a:rPr lang="en-US" sz="1600" dirty="0">
                <a:solidFill>
                  <a:srgbClr val="184481"/>
                </a:solidFill>
              </a:rPr>
              <a:t>V</a:t>
            </a:r>
            <a:r>
              <a:rPr lang="en-US" sz="1600" noProof="0" dirty="0" err="1">
                <a:solidFill>
                  <a:srgbClr val="184481"/>
                </a:solidFill>
              </a:rPr>
              <a:t>alidated</a:t>
            </a:r>
            <a:r>
              <a:rPr lang="en-US" sz="1600" noProof="0" dirty="0">
                <a:solidFill>
                  <a:srgbClr val="184481"/>
                </a:solidFill>
              </a:rPr>
              <a:t> end-to-end mapping of PV workflows, roles, interactions, and decision points is essential to identify best practices, define quality gates, and link quality-related decisions to long-term reliability and return on investment</a:t>
            </a:r>
            <a:r>
              <a:rPr lang="en-US" sz="1600" dirty="0"/>
              <a:t>.</a:t>
            </a:r>
          </a:p>
        </p:txBody>
      </p:sp>
      <p:sp>
        <p:nvSpPr>
          <p:cNvPr id="7" name="Textfeld 3">
            <a:extLst>
              <a:ext uri="{FF2B5EF4-FFF2-40B4-BE49-F238E27FC236}">
                <a16:creationId xmlns:a16="http://schemas.microsoft.com/office/drawing/2014/main" id="{B200F1F4-F9B3-6609-11FB-D63DACE360F1}"/>
              </a:ext>
            </a:extLst>
          </p:cNvPr>
          <p:cNvSpPr txBox="1"/>
          <p:nvPr/>
        </p:nvSpPr>
        <p:spPr>
          <a:xfrm>
            <a:off x="542938" y="4581586"/>
            <a:ext cx="4700028"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3C7D"/>
                </a:solidFill>
                <a:effectLst/>
                <a:uLnTx/>
                <a:uFillTx/>
                <a:latin typeface="Arial"/>
                <a:cs typeface="Arial"/>
              </a:rPr>
              <a:t>Report IEA-PVPS T13-36:2026, </a:t>
            </a:r>
            <a:r>
              <a:rPr lang="en-US" sz="1600" kern="0" dirty="0">
                <a:solidFill>
                  <a:srgbClr val="003C7D"/>
                </a:solidFill>
                <a:latin typeface="Arial"/>
                <a:cs typeface="Arial"/>
              </a:rPr>
              <a:t>June 2026</a:t>
            </a:r>
            <a:endParaRPr kumimoji="0" lang="en-US" sz="1600" b="0" i="0" u="none" strike="noStrike" kern="0" cap="none" spc="0" normalizeH="0" baseline="0" noProof="0" dirty="0">
              <a:ln>
                <a:noFill/>
              </a:ln>
              <a:solidFill>
                <a:srgbClr val="003C7D"/>
              </a:solidFill>
              <a:effectLst/>
              <a:uLnTx/>
              <a:uFillTx/>
              <a:latin typeface="Arial"/>
              <a:cs typeface="Arial"/>
            </a:endParaRPr>
          </a:p>
        </p:txBody>
      </p:sp>
      <p:pic>
        <p:nvPicPr>
          <p:cNvPr id="6" name="Grafik 5">
            <a:extLst>
              <a:ext uri="{FF2B5EF4-FFF2-40B4-BE49-F238E27FC236}">
                <a16:creationId xmlns:a16="http://schemas.microsoft.com/office/drawing/2014/main" id="{CAE6D04A-B994-35E1-FD29-625444C18EAC}"/>
              </a:ext>
            </a:extLst>
          </p:cNvPr>
          <p:cNvPicPr>
            <a:picLocks noChangeAspect="1"/>
          </p:cNvPicPr>
          <p:nvPr/>
        </p:nvPicPr>
        <p:blipFill>
          <a:blip r:embed="rId2"/>
          <a:stretch>
            <a:fillRect/>
          </a:stretch>
        </p:blipFill>
        <p:spPr>
          <a:xfrm>
            <a:off x="6530917" y="1201876"/>
            <a:ext cx="2142027" cy="3066577"/>
          </a:xfrm>
          <a:prstGeom prst="rect">
            <a:avLst/>
          </a:prstGeom>
        </p:spPr>
      </p:pic>
      <p:sp>
        <p:nvSpPr>
          <p:cNvPr id="4" name="CasellaDiTesto 8">
            <a:extLst>
              <a:ext uri="{FF2B5EF4-FFF2-40B4-BE49-F238E27FC236}">
                <a16:creationId xmlns:a16="http://schemas.microsoft.com/office/drawing/2014/main" id="{8FAB34C2-B940-C35E-1FF4-170C93C2CFF1}"/>
              </a:ext>
            </a:extLst>
          </p:cNvPr>
          <p:cNvSpPr txBox="1"/>
          <p:nvPr/>
        </p:nvSpPr>
        <p:spPr>
          <a:xfrm>
            <a:off x="21432" y="722880"/>
            <a:ext cx="8034986" cy="369332"/>
          </a:xfrm>
          <a:prstGeom prst="rect">
            <a:avLst/>
          </a:prstGeom>
          <a:noFill/>
        </p:spPr>
        <p:txBody>
          <a:bodyPr wrap="square">
            <a:spAutoFit/>
          </a:bodyPr>
          <a:lstStyle/>
          <a:p>
            <a:pPr marL="135449" indent="0">
              <a:buNone/>
            </a:pPr>
            <a:r>
              <a:rPr lang="en-US" sz="1800" b="1" dirty="0">
                <a:solidFill>
                  <a:schemeClr val="tx2"/>
                </a:solidFill>
                <a:latin typeface="+mj-ea"/>
                <a:ea typeface="+mj-ea"/>
              </a:rPr>
              <a:t>Background</a:t>
            </a:r>
          </a:p>
        </p:txBody>
      </p:sp>
    </p:spTree>
    <p:extLst>
      <p:ext uri="{BB962C8B-B14F-4D97-AF65-F5344CB8AC3E}">
        <p14:creationId xmlns:p14="http://schemas.microsoft.com/office/powerpoint/2010/main" val="30239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8002-24CB-2011-651A-A4A78DD3B8EE}"/>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791E8924-B44C-2F3A-F385-4B471D205790}"/>
              </a:ext>
            </a:extLst>
          </p:cNvPr>
          <p:cNvSpPr>
            <a:spLocks noGrp="1"/>
          </p:cNvSpPr>
          <p:nvPr>
            <p:ph type="body" sz="quarter" idx="12"/>
          </p:nvPr>
        </p:nvSpPr>
        <p:spPr>
          <a:xfrm>
            <a:off x="265116" y="214440"/>
            <a:ext cx="8230772" cy="508439"/>
          </a:xfrm>
        </p:spPr>
        <p:txBody>
          <a:bodyPr lIns="0" tIns="45720" rIns="91440" bIns="45720" anchor="t">
            <a:noAutofit/>
          </a:bodyPr>
          <a:lstStyle/>
          <a:p>
            <a:pPr>
              <a:spcBef>
                <a:spcPts val="0"/>
              </a:spcBef>
            </a:pPr>
            <a:r>
              <a:rPr lang="en-US" sz="1800" dirty="0"/>
              <a:t>PV Project Decisions: Quality, Performance, and Economic Value</a:t>
            </a:r>
          </a:p>
        </p:txBody>
      </p:sp>
      <p:sp>
        <p:nvSpPr>
          <p:cNvPr id="3" name="Segnaposto testo 2">
            <a:extLst>
              <a:ext uri="{FF2B5EF4-FFF2-40B4-BE49-F238E27FC236}">
                <a16:creationId xmlns:a16="http://schemas.microsoft.com/office/drawing/2014/main" id="{5373A973-5559-72D7-0B16-F313CEE76043}"/>
              </a:ext>
            </a:extLst>
          </p:cNvPr>
          <p:cNvSpPr>
            <a:spLocks noGrp="1"/>
          </p:cNvSpPr>
          <p:nvPr>
            <p:ph type="body" sz="quarter" idx="13"/>
          </p:nvPr>
        </p:nvSpPr>
        <p:spPr>
          <a:xfrm>
            <a:off x="270000" y="1080000"/>
            <a:ext cx="8454084" cy="1227629"/>
          </a:xfrm>
        </p:spPr>
        <p:txBody>
          <a:bodyPr lIns="0" tIns="45720" rIns="91440" bIns="45720" anchor="t"/>
          <a:lstStyle/>
          <a:p>
            <a:pPr marL="269875" indent="-133985"/>
            <a:r>
              <a:rPr lang="en-US" altLang="de-DE" sz="1600" b="1" dirty="0">
                <a:solidFill>
                  <a:srgbClr val="184481"/>
                </a:solidFill>
              </a:rPr>
              <a:t>Decision-making</a:t>
            </a:r>
            <a:r>
              <a:rPr lang="en-US" altLang="de-DE" sz="1600" dirty="0">
                <a:solidFill>
                  <a:srgbClr val="184481"/>
                </a:solidFill>
              </a:rPr>
              <a:t> plays a crucial role in the operational performance and health of the PV asset and involves a link between technical and economic KPIs.</a:t>
            </a:r>
          </a:p>
          <a:p>
            <a:pPr marL="269875" indent="-133985"/>
            <a:r>
              <a:rPr lang="en-US" altLang="de-DE" sz="1600" dirty="0">
                <a:solidFill>
                  <a:srgbClr val="184481"/>
                </a:solidFill>
              </a:rPr>
              <a:t>The </a:t>
            </a:r>
            <a:r>
              <a:rPr lang="en-US" altLang="de-DE" sz="1600" b="1" dirty="0">
                <a:solidFill>
                  <a:srgbClr val="184481"/>
                </a:solidFill>
              </a:rPr>
              <a:t>asset owner </a:t>
            </a:r>
            <a:r>
              <a:rPr lang="en-US" altLang="de-DE" sz="1600" dirty="0">
                <a:solidFill>
                  <a:srgbClr val="184481"/>
                </a:solidFill>
              </a:rPr>
              <a:t>and his representative must find the optimal and most cost-effective solution for the PV system in question, taking into account the physical environment, weather, climate and other system metadata as well as the economic conditions.</a:t>
            </a:r>
          </a:p>
          <a:p>
            <a:pPr marL="135890" indent="0">
              <a:buNone/>
            </a:pPr>
            <a:endParaRPr lang="en-US" altLang="de-DE" sz="1600" dirty="0">
              <a:solidFill>
                <a:srgbClr val="184481"/>
              </a:solidFill>
            </a:endParaRPr>
          </a:p>
          <a:p>
            <a:pPr marL="135890" indent="0">
              <a:buNone/>
            </a:pPr>
            <a:endParaRPr lang="en-US" altLang="de-DE" sz="1600" dirty="0">
              <a:solidFill>
                <a:srgbClr val="184481"/>
              </a:solidFill>
            </a:endParaRPr>
          </a:p>
        </p:txBody>
      </p:sp>
      <p:sp>
        <p:nvSpPr>
          <p:cNvPr id="7" name="Textfeld 3">
            <a:extLst>
              <a:ext uri="{FF2B5EF4-FFF2-40B4-BE49-F238E27FC236}">
                <a16:creationId xmlns:a16="http://schemas.microsoft.com/office/drawing/2014/main" id="{D9B1D4F7-966A-C1FE-2299-821713839A10}"/>
              </a:ext>
            </a:extLst>
          </p:cNvPr>
          <p:cNvSpPr txBox="1"/>
          <p:nvPr/>
        </p:nvSpPr>
        <p:spPr>
          <a:xfrm>
            <a:off x="445955" y="4668982"/>
            <a:ext cx="4784135" cy="338554"/>
          </a:xfrm>
          <a:prstGeom prst="rect">
            <a:avLst/>
          </a:prstGeom>
          <a:noFill/>
        </p:spPr>
        <p:txBody>
          <a:bodyPr wrap="square" rtlCol="0">
            <a:spAutoFit/>
          </a:bodyPr>
          <a:lstStyle/>
          <a:p>
            <a:pPr lvl="0">
              <a:defRPr/>
            </a:pPr>
            <a:r>
              <a:rPr lang="en-US" sz="1600" kern="0" dirty="0">
                <a:solidFill>
                  <a:srgbClr val="003C7D"/>
                </a:solidFill>
                <a:latin typeface="Arial"/>
              </a:rPr>
              <a:t>Report IEA-PVPS T13-36:2026, June 2026</a:t>
            </a:r>
          </a:p>
        </p:txBody>
      </p:sp>
      <p:pic>
        <p:nvPicPr>
          <p:cNvPr id="5" name="Picture 2031416696">
            <a:extLst>
              <a:ext uri="{FF2B5EF4-FFF2-40B4-BE49-F238E27FC236}">
                <a16:creationId xmlns:a16="http://schemas.microsoft.com/office/drawing/2014/main" id="{D3BB584F-4E04-A678-D5B8-608B8E2A2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5918" y="2661877"/>
            <a:ext cx="4561515" cy="2299104"/>
          </a:xfrm>
          <a:prstGeom prst="rect">
            <a:avLst/>
          </a:prstGeom>
        </p:spPr>
      </p:pic>
      <p:sp>
        <p:nvSpPr>
          <p:cNvPr id="4" name="Segnaposto testo 2">
            <a:extLst>
              <a:ext uri="{FF2B5EF4-FFF2-40B4-BE49-F238E27FC236}">
                <a16:creationId xmlns:a16="http://schemas.microsoft.com/office/drawing/2014/main" id="{573C8789-2CD2-95BC-BD49-E69BDFFA7EF5}"/>
              </a:ext>
            </a:extLst>
          </p:cNvPr>
          <p:cNvSpPr txBox="1">
            <a:spLocks/>
          </p:cNvSpPr>
          <p:nvPr/>
        </p:nvSpPr>
        <p:spPr bwMode="auto">
          <a:xfrm>
            <a:off x="272049" y="2653569"/>
            <a:ext cx="4078278" cy="1604685"/>
          </a:xfrm>
          <a:prstGeom prst="rect">
            <a:avLst/>
          </a:prstGeom>
        </p:spPr>
        <p:txBody>
          <a:bodyPr lIns="0" tIns="45720" rIns="91440" bIns="45720" anchor="t"/>
          <a:lstStyle>
            <a:lvl1pPr marL="269981" indent="-134532" algn="l" defTabSz="685749">
              <a:spcBef>
                <a:spcPts val="600"/>
              </a:spcBef>
              <a:spcAft>
                <a:spcPts val="600"/>
              </a:spcAft>
              <a:buClr>
                <a:srgbClr val="003C7D"/>
              </a:buClr>
              <a:buSzPct val="100000"/>
              <a:buFont typeface="Arial"/>
              <a:buChar char="•"/>
              <a:defRPr sz="1800">
                <a:solidFill>
                  <a:srgbClr val="003C7D"/>
                </a:solidFill>
                <a:latin typeface="Arial"/>
                <a:ea typeface="+mn-ea"/>
                <a:cs typeface="Arial"/>
              </a:defRPr>
            </a:lvl1pPr>
            <a:lvl2pPr marL="404970" indent="-134991" algn="l" defTabSz="685749">
              <a:spcBef>
                <a:spcPts val="600"/>
              </a:spcBef>
              <a:spcAft>
                <a:spcPts val="600"/>
              </a:spcAft>
              <a:buClr>
                <a:srgbClr val="003C7D"/>
              </a:buClr>
              <a:buSzPct val="100000"/>
              <a:buFont typeface="Arial"/>
              <a:buChar char="•"/>
              <a:defRPr sz="1700">
                <a:solidFill>
                  <a:srgbClr val="003C7D"/>
                </a:solidFill>
                <a:latin typeface="Arial"/>
                <a:ea typeface="+mn-ea"/>
                <a:cs typeface="Arial"/>
              </a:defRPr>
            </a:lvl2pPr>
            <a:lvl3pPr marL="539314" indent="-134532" algn="l" defTabSz="685749">
              <a:spcBef>
                <a:spcPts val="300"/>
              </a:spcBef>
              <a:spcAft>
                <a:spcPts val="300"/>
              </a:spcAft>
              <a:buClr>
                <a:srgbClr val="003C7D"/>
              </a:buClr>
              <a:buFont typeface="Arial"/>
              <a:buChar char="•"/>
              <a:defRPr sz="1600">
                <a:solidFill>
                  <a:srgbClr val="003C7D"/>
                </a:solidFill>
                <a:latin typeface="Arial"/>
                <a:ea typeface="+mn-ea"/>
                <a:cs typeface="Arial"/>
              </a:defRPr>
            </a:lvl3pPr>
            <a:lvl4pPr marL="675034" indent="-135722" algn="l" defTabSz="685749">
              <a:spcBef>
                <a:spcPts val="300"/>
              </a:spcBef>
              <a:spcAft>
                <a:spcPts val="300"/>
              </a:spcAft>
              <a:buClr>
                <a:srgbClr val="003C7D"/>
              </a:buClr>
              <a:buFont typeface="Arial"/>
              <a:buChar char="•"/>
              <a:defRPr sz="1600">
                <a:solidFill>
                  <a:srgbClr val="003C7D"/>
                </a:solidFill>
                <a:latin typeface="Arial"/>
                <a:ea typeface="+mn-ea"/>
                <a:cs typeface="Arial"/>
              </a:defRPr>
            </a:lvl4pPr>
            <a:lvl5pPr marL="809940" indent="-134991" algn="l" defTabSz="685749">
              <a:spcBef>
                <a:spcPts val="300"/>
              </a:spcBef>
              <a:spcAft>
                <a:spcPts val="300"/>
              </a:spcAft>
              <a:buClr>
                <a:srgbClr val="003C7D"/>
              </a:buClr>
              <a:buFont typeface="Arial"/>
              <a:buChar char="•"/>
              <a:defRPr sz="1600">
                <a:solidFill>
                  <a:srgbClr val="003C7D"/>
                </a:solidFill>
                <a:latin typeface="Arial"/>
                <a:ea typeface="+mn-ea"/>
                <a:cs typeface="Arial"/>
              </a:defRPr>
            </a:lvl5pPr>
            <a:lvl6pPr marL="1885809" indent="-171438" algn="l" defTabSz="685749">
              <a:spcBef>
                <a:spcPts val="0"/>
              </a:spcBef>
              <a:buFont typeface="Arial"/>
              <a:buChar char="•"/>
              <a:defRPr sz="1500">
                <a:solidFill>
                  <a:schemeClr val="tx1"/>
                </a:solidFill>
                <a:latin typeface="+mn-lt"/>
                <a:ea typeface="+mn-ea"/>
                <a:cs typeface="+mn-cs"/>
              </a:defRPr>
            </a:lvl6pPr>
            <a:lvl7pPr marL="2228684" indent="-171438" algn="l" defTabSz="685749">
              <a:spcBef>
                <a:spcPts val="0"/>
              </a:spcBef>
              <a:buFont typeface="Arial"/>
              <a:buChar char="•"/>
              <a:defRPr sz="1500">
                <a:solidFill>
                  <a:schemeClr val="tx1"/>
                </a:solidFill>
                <a:latin typeface="+mn-lt"/>
                <a:ea typeface="+mn-ea"/>
                <a:cs typeface="+mn-cs"/>
              </a:defRPr>
            </a:lvl7pPr>
            <a:lvl8pPr marL="2571557" indent="-171438" algn="l" defTabSz="685749">
              <a:spcBef>
                <a:spcPts val="0"/>
              </a:spcBef>
              <a:buFont typeface="Arial"/>
              <a:buChar char="•"/>
              <a:defRPr sz="1500">
                <a:solidFill>
                  <a:schemeClr val="tx1"/>
                </a:solidFill>
                <a:latin typeface="+mn-lt"/>
                <a:ea typeface="+mn-ea"/>
                <a:cs typeface="+mn-cs"/>
              </a:defRPr>
            </a:lvl8pPr>
            <a:lvl9pPr marL="2914433" indent="-171438" algn="l" defTabSz="685749">
              <a:spcBef>
                <a:spcPts val="0"/>
              </a:spcBef>
              <a:buFont typeface="Arial"/>
              <a:buChar char="•"/>
              <a:defRPr sz="1500">
                <a:solidFill>
                  <a:schemeClr val="tx1"/>
                </a:solidFill>
                <a:latin typeface="+mn-lt"/>
                <a:ea typeface="+mn-ea"/>
                <a:cs typeface="+mn-cs"/>
              </a:defRPr>
            </a:lvl9pPr>
          </a:lstStyle>
          <a:p>
            <a:pPr marL="269875" indent="-133985"/>
            <a:r>
              <a:rPr lang="en-US" altLang="de-DE" sz="1600" kern="0" dirty="0">
                <a:solidFill>
                  <a:srgbClr val="184481"/>
                </a:solidFill>
              </a:rPr>
              <a:t>While a “one-size-fits-all” solution is rarely appropriate, PV plants are often installed in locations with similar climatic conditions, grid and market rules. This allows the </a:t>
            </a:r>
            <a:r>
              <a:rPr lang="en-US" altLang="de-DE" sz="1600" b="1" kern="0" dirty="0">
                <a:solidFill>
                  <a:srgbClr val="184481"/>
                </a:solidFill>
              </a:rPr>
              <a:t>operator </a:t>
            </a:r>
            <a:r>
              <a:rPr lang="en-US" altLang="de-DE" sz="1600" kern="0" dirty="0">
                <a:solidFill>
                  <a:srgbClr val="184481"/>
                </a:solidFill>
              </a:rPr>
              <a:t>or </a:t>
            </a:r>
            <a:r>
              <a:rPr lang="en-US" altLang="de-DE" sz="1600" b="1" kern="0" dirty="0">
                <a:solidFill>
                  <a:srgbClr val="184481"/>
                </a:solidFill>
              </a:rPr>
              <a:t>owner</a:t>
            </a:r>
            <a:r>
              <a:rPr lang="en-US" altLang="de-DE" sz="1600" kern="0" dirty="0">
                <a:solidFill>
                  <a:srgbClr val="184481"/>
                </a:solidFill>
              </a:rPr>
              <a:t> of the PV system to apply the knowledge gained        to the system in question.</a:t>
            </a:r>
          </a:p>
        </p:txBody>
      </p:sp>
      <p:sp>
        <p:nvSpPr>
          <p:cNvPr id="6" name="CasellaDiTesto 8">
            <a:extLst>
              <a:ext uri="{FF2B5EF4-FFF2-40B4-BE49-F238E27FC236}">
                <a16:creationId xmlns:a16="http://schemas.microsoft.com/office/drawing/2014/main" id="{C40DFF5B-FBAF-7996-8B2A-5DC223357751}"/>
              </a:ext>
            </a:extLst>
          </p:cNvPr>
          <p:cNvSpPr txBox="1"/>
          <p:nvPr/>
        </p:nvSpPr>
        <p:spPr>
          <a:xfrm>
            <a:off x="21432" y="722880"/>
            <a:ext cx="8034986" cy="369332"/>
          </a:xfrm>
          <a:prstGeom prst="rect">
            <a:avLst/>
          </a:prstGeom>
          <a:noFill/>
        </p:spPr>
        <p:txBody>
          <a:bodyPr wrap="square">
            <a:spAutoFit/>
          </a:bodyPr>
          <a:lstStyle/>
          <a:p>
            <a:pPr marL="135449" indent="0">
              <a:buNone/>
            </a:pPr>
            <a:r>
              <a:rPr lang="en-US" sz="1800" b="1" dirty="0">
                <a:solidFill>
                  <a:schemeClr val="tx2"/>
                </a:solidFill>
                <a:latin typeface="+mj-ea"/>
                <a:ea typeface="+mj-ea"/>
              </a:rPr>
              <a:t>Who is involved…</a:t>
            </a:r>
          </a:p>
        </p:txBody>
      </p:sp>
    </p:spTree>
    <p:extLst>
      <p:ext uri="{BB962C8B-B14F-4D97-AF65-F5344CB8AC3E}">
        <p14:creationId xmlns:p14="http://schemas.microsoft.com/office/powerpoint/2010/main" val="211200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5245-C59E-D18A-AF82-429CDE41F3F2}"/>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5B89F96B-90CC-75A0-9097-B8D7D2DA508A}"/>
              </a:ext>
            </a:extLst>
          </p:cNvPr>
          <p:cNvSpPr>
            <a:spLocks noGrp="1"/>
          </p:cNvSpPr>
          <p:nvPr>
            <p:ph type="body" sz="quarter" idx="12"/>
          </p:nvPr>
        </p:nvSpPr>
        <p:spPr>
          <a:xfrm>
            <a:off x="265116" y="214440"/>
            <a:ext cx="8230772" cy="508439"/>
          </a:xfrm>
        </p:spPr>
        <p:txBody>
          <a:bodyPr lIns="0" tIns="45720" rIns="91440" bIns="45720" anchor="t">
            <a:noAutofit/>
          </a:bodyPr>
          <a:lstStyle/>
          <a:p>
            <a:pPr>
              <a:spcBef>
                <a:spcPts val="0"/>
              </a:spcBef>
            </a:pPr>
            <a:r>
              <a:rPr lang="en-US" sz="1800" dirty="0"/>
              <a:t>PV Project Decisions: Quality, Performance, and Economic Value</a:t>
            </a:r>
          </a:p>
        </p:txBody>
      </p:sp>
      <p:sp>
        <p:nvSpPr>
          <p:cNvPr id="3" name="Segnaposto testo 2">
            <a:extLst>
              <a:ext uri="{FF2B5EF4-FFF2-40B4-BE49-F238E27FC236}">
                <a16:creationId xmlns:a16="http://schemas.microsoft.com/office/drawing/2014/main" id="{0FC8DD1E-790E-1B4D-A3A3-A1C4A753393C}"/>
              </a:ext>
            </a:extLst>
          </p:cNvPr>
          <p:cNvSpPr>
            <a:spLocks noGrp="1"/>
          </p:cNvSpPr>
          <p:nvPr>
            <p:ph type="body" sz="quarter" idx="13"/>
          </p:nvPr>
        </p:nvSpPr>
        <p:spPr>
          <a:xfrm>
            <a:off x="270000" y="1080000"/>
            <a:ext cx="8454084" cy="1227629"/>
          </a:xfrm>
        </p:spPr>
        <p:txBody>
          <a:bodyPr lIns="0" tIns="45720" rIns="91440" bIns="45720" anchor="t"/>
          <a:lstStyle/>
          <a:p>
            <a:pPr marL="269875" indent="-133985"/>
            <a:r>
              <a:rPr lang="en-US" altLang="de-DE" sz="1600" dirty="0">
                <a:solidFill>
                  <a:srgbClr val="184481"/>
                </a:solidFill>
              </a:rPr>
              <a:t>The key focus for </a:t>
            </a:r>
            <a:r>
              <a:rPr lang="en-US" altLang="de-DE" sz="1600" b="1" dirty="0">
                <a:solidFill>
                  <a:srgbClr val="184481"/>
                </a:solidFill>
              </a:rPr>
              <a:t>investors </a:t>
            </a:r>
            <a:r>
              <a:rPr lang="en-US" altLang="de-DE" sz="1600" dirty="0">
                <a:solidFill>
                  <a:srgbClr val="184481"/>
                </a:solidFill>
              </a:rPr>
              <a:t>in this workflow below is on the Development phase, in  which the financial viability and risk assessment of the project are determined. </a:t>
            </a:r>
          </a:p>
          <a:p>
            <a:pPr marL="269875" indent="-133985"/>
            <a:r>
              <a:rPr lang="en-US" altLang="de-DE" sz="1600" dirty="0">
                <a:solidFill>
                  <a:srgbClr val="184481"/>
                </a:solidFill>
              </a:rPr>
              <a:t>The role of </a:t>
            </a:r>
            <a:r>
              <a:rPr lang="en-US" altLang="de-DE" sz="1600" b="1" dirty="0">
                <a:solidFill>
                  <a:srgbClr val="184481"/>
                </a:solidFill>
              </a:rPr>
              <a:t>Project Developers </a:t>
            </a:r>
            <a:r>
              <a:rPr lang="en-US" altLang="de-DE" sz="1600" dirty="0">
                <a:solidFill>
                  <a:srgbClr val="184481"/>
                </a:solidFill>
              </a:rPr>
              <a:t>include grid-related activities and site evaluation during the Development phase. </a:t>
            </a:r>
          </a:p>
          <a:p>
            <a:pPr marL="269875" indent="-133985"/>
            <a:r>
              <a:rPr lang="en-US" altLang="de-DE" sz="1600" b="1" dirty="0">
                <a:solidFill>
                  <a:srgbClr val="184481"/>
                </a:solidFill>
              </a:rPr>
              <a:t>Asset Owners/Managers </a:t>
            </a:r>
            <a:r>
              <a:rPr lang="en-US" altLang="de-DE" sz="1600" dirty="0">
                <a:solidFill>
                  <a:srgbClr val="184481"/>
                </a:solidFill>
              </a:rPr>
              <a:t>have specific, well-defined responsibilities that focus on the operational phase, where the value and performance of the assets are most important.</a:t>
            </a:r>
          </a:p>
          <a:p>
            <a:pPr marL="135890" indent="0">
              <a:buNone/>
            </a:pPr>
            <a:endParaRPr lang="en-US" altLang="de-DE" sz="1600" dirty="0">
              <a:solidFill>
                <a:srgbClr val="184481"/>
              </a:solidFill>
            </a:endParaRPr>
          </a:p>
          <a:p>
            <a:pPr marL="135890" indent="0">
              <a:buNone/>
            </a:pPr>
            <a:endParaRPr lang="en-US" altLang="de-DE" sz="1600" dirty="0">
              <a:solidFill>
                <a:srgbClr val="184481"/>
              </a:solidFill>
            </a:endParaRPr>
          </a:p>
        </p:txBody>
      </p:sp>
      <p:sp>
        <p:nvSpPr>
          <p:cNvPr id="7" name="Textfeld 3">
            <a:extLst>
              <a:ext uri="{FF2B5EF4-FFF2-40B4-BE49-F238E27FC236}">
                <a16:creationId xmlns:a16="http://schemas.microsoft.com/office/drawing/2014/main" id="{3FB02FB8-50FA-9263-7A21-7B4152F0CF38}"/>
              </a:ext>
            </a:extLst>
          </p:cNvPr>
          <p:cNvSpPr txBox="1"/>
          <p:nvPr/>
        </p:nvSpPr>
        <p:spPr>
          <a:xfrm>
            <a:off x="445955" y="4668982"/>
            <a:ext cx="4784135" cy="338554"/>
          </a:xfrm>
          <a:prstGeom prst="rect">
            <a:avLst/>
          </a:prstGeom>
          <a:noFill/>
        </p:spPr>
        <p:txBody>
          <a:bodyPr wrap="square" rtlCol="0">
            <a:spAutoFit/>
          </a:bodyPr>
          <a:lstStyle/>
          <a:p>
            <a:pPr lvl="0">
              <a:defRPr/>
            </a:pPr>
            <a:r>
              <a:rPr lang="en-US" sz="1600" kern="0" dirty="0">
                <a:solidFill>
                  <a:srgbClr val="003C7D"/>
                </a:solidFill>
                <a:latin typeface="Arial"/>
              </a:rPr>
              <a:t>Report IEA-PVPS T13-36:2026, April 2026</a:t>
            </a:r>
          </a:p>
        </p:txBody>
      </p:sp>
      <p:sp>
        <p:nvSpPr>
          <p:cNvPr id="9" name="CasellaDiTesto 8">
            <a:extLst>
              <a:ext uri="{FF2B5EF4-FFF2-40B4-BE49-F238E27FC236}">
                <a16:creationId xmlns:a16="http://schemas.microsoft.com/office/drawing/2014/main" id="{94632BE8-73F9-4D0F-7EEB-A274C84E83D9}"/>
              </a:ext>
            </a:extLst>
          </p:cNvPr>
          <p:cNvSpPr txBox="1"/>
          <p:nvPr/>
        </p:nvSpPr>
        <p:spPr>
          <a:xfrm>
            <a:off x="21432" y="722880"/>
            <a:ext cx="8034986" cy="369332"/>
          </a:xfrm>
          <a:prstGeom prst="rect">
            <a:avLst/>
          </a:prstGeom>
          <a:noFill/>
        </p:spPr>
        <p:txBody>
          <a:bodyPr wrap="square">
            <a:spAutoFit/>
          </a:bodyPr>
          <a:lstStyle/>
          <a:p>
            <a:pPr marL="135449" indent="0">
              <a:buNone/>
            </a:pPr>
            <a:r>
              <a:rPr lang="en-US" sz="1800" b="1" dirty="0">
                <a:solidFill>
                  <a:schemeClr val="tx2"/>
                </a:solidFill>
                <a:latin typeface="+mj-ea"/>
                <a:ea typeface="+mj-ea"/>
              </a:rPr>
              <a:t>Decision workflow for different stakeholders…</a:t>
            </a:r>
          </a:p>
        </p:txBody>
      </p:sp>
      <p:pic>
        <p:nvPicPr>
          <p:cNvPr id="8" name="Grafik 7">
            <a:extLst>
              <a:ext uri="{FF2B5EF4-FFF2-40B4-BE49-F238E27FC236}">
                <a16:creationId xmlns:a16="http://schemas.microsoft.com/office/drawing/2014/main" id="{8B21F696-E96B-67E5-B3E0-AAE19C0DAB4F}"/>
              </a:ext>
            </a:extLst>
          </p:cNvPr>
          <p:cNvPicPr>
            <a:picLocks noChangeAspect="1"/>
          </p:cNvPicPr>
          <p:nvPr/>
        </p:nvPicPr>
        <p:blipFill>
          <a:blip r:embed="rId2"/>
          <a:stretch>
            <a:fillRect/>
          </a:stretch>
        </p:blipFill>
        <p:spPr>
          <a:xfrm>
            <a:off x="533399" y="2892935"/>
            <a:ext cx="5217219" cy="2250565"/>
          </a:xfrm>
          <a:prstGeom prst="rect">
            <a:avLst/>
          </a:prstGeom>
        </p:spPr>
      </p:pic>
      <p:pic>
        <p:nvPicPr>
          <p:cNvPr id="5" name="Grafik 4">
            <a:extLst>
              <a:ext uri="{FF2B5EF4-FFF2-40B4-BE49-F238E27FC236}">
                <a16:creationId xmlns:a16="http://schemas.microsoft.com/office/drawing/2014/main" id="{D9731351-295B-4DB8-6A48-BCCEA4B5D7EB}"/>
              </a:ext>
            </a:extLst>
          </p:cNvPr>
          <p:cNvPicPr>
            <a:picLocks noChangeAspect="1"/>
          </p:cNvPicPr>
          <p:nvPr/>
        </p:nvPicPr>
        <p:blipFill>
          <a:blip r:embed="rId3"/>
          <a:stretch>
            <a:fillRect/>
          </a:stretch>
        </p:blipFill>
        <p:spPr>
          <a:xfrm>
            <a:off x="5750618" y="2913391"/>
            <a:ext cx="2686800" cy="1507229"/>
          </a:xfrm>
          <a:prstGeom prst="rect">
            <a:avLst/>
          </a:prstGeom>
        </p:spPr>
      </p:pic>
    </p:spTree>
    <p:extLst>
      <p:ext uri="{BB962C8B-B14F-4D97-AF65-F5344CB8AC3E}">
        <p14:creationId xmlns:p14="http://schemas.microsoft.com/office/powerpoint/2010/main" val="2083869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871FE-6338-0E58-9BCA-DAFF1046F68D}"/>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91163F4A-6976-4BE4-5872-273B908BB815}"/>
              </a:ext>
            </a:extLst>
          </p:cNvPr>
          <p:cNvSpPr>
            <a:spLocks noGrp="1"/>
          </p:cNvSpPr>
          <p:nvPr>
            <p:ph type="body" sz="quarter" idx="12"/>
          </p:nvPr>
        </p:nvSpPr>
        <p:spPr>
          <a:xfrm>
            <a:off x="265116" y="214521"/>
            <a:ext cx="8230772" cy="508439"/>
          </a:xfrm>
        </p:spPr>
        <p:txBody>
          <a:bodyPr lIns="0" tIns="45720" rIns="91440" bIns="45720" anchor="t">
            <a:noAutofit/>
          </a:bodyPr>
          <a:lstStyle/>
          <a:p>
            <a:pPr>
              <a:spcBef>
                <a:spcPts val="0"/>
              </a:spcBef>
            </a:pPr>
            <a:r>
              <a:rPr lang="en-US" sz="1800" dirty="0"/>
              <a:t>PV Project Decisions: Quality, Performance, and Economic Value</a:t>
            </a:r>
          </a:p>
        </p:txBody>
      </p:sp>
      <p:sp>
        <p:nvSpPr>
          <p:cNvPr id="3" name="Segnaposto testo 2">
            <a:extLst>
              <a:ext uri="{FF2B5EF4-FFF2-40B4-BE49-F238E27FC236}">
                <a16:creationId xmlns:a16="http://schemas.microsoft.com/office/drawing/2014/main" id="{7BD27E6B-7E29-EE28-7435-5B0FB2090E08}"/>
              </a:ext>
            </a:extLst>
          </p:cNvPr>
          <p:cNvSpPr>
            <a:spLocks noGrp="1"/>
          </p:cNvSpPr>
          <p:nvPr>
            <p:ph type="body" sz="quarter" idx="13"/>
          </p:nvPr>
        </p:nvSpPr>
        <p:spPr>
          <a:xfrm>
            <a:off x="270000" y="1080000"/>
            <a:ext cx="8454084" cy="867629"/>
          </a:xfrm>
        </p:spPr>
        <p:txBody>
          <a:bodyPr lIns="0" tIns="45720" rIns="91440" bIns="45720" anchor="t"/>
          <a:lstStyle/>
          <a:p>
            <a:pPr marL="269875" indent="-133985"/>
            <a:r>
              <a:rPr lang="en-US" altLang="de-DE" sz="1600" dirty="0">
                <a:solidFill>
                  <a:srgbClr val="184481"/>
                </a:solidFill>
              </a:rPr>
              <a:t>Technical and economic decisions along the PV value chain are tightly coupled. An integrated KPI framework (performance, reliability, losses, economics, circularity, agrivoltaics) plus shared ontologies is essential for consistent, data‑driven decision‑making.</a:t>
            </a:r>
          </a:p>
          <a:p>
            <a:pPr marL="269875" indent="-133985"/>
            <a:r>
              <a:rPr lang="en-US" altLang="de-DE" sz="1600" dirty="0">
                <a:solidFill>
                  <a:srgbClr val="184481"/>
                </a:solidFill>
              </a:rPr>
              <a:t>The decision matrix and quality‑gate concept show that early checks in development           and engineering (due diligence, site/grid assessment, realistic soiling and yield modelling, component qualification) are the most cost‑effective leverage points for long‑term performance and risk reduction.</a:t>
            </a:r>
          </a:p>
          <a:p>
            <a:pPr marL="269875" indent="-133985"/>
            <a:r>
              <a:rPr lang="en-US" altLang="de-DE" sz="1600" dirty="0">
                <a:solidFill>
                  <a:srgbClr val="184481"/>
                </a:solidFill>
              </a:rPr>
              <a:t>Case studies demonstrate that rigorous quality control and monitoring (e.g. mobile post‑shipment testing, optimized rooftop design, soiling‑aware cleaning strategies,                  data‑driven corrective and predictive maintenance) deliver quantifiable gains in energy yield, reduced OPEX and improved asset value.</a:t>
            </a:r>
          </a:p>
          <a:p>
            <a:pPr marL="135890" indent="0">
              <a:buNone/>
            </a:pPr>
            <a:endParaRPr lang="en-US" altLang="de-DE" sz="1600" dirty="0">
              <a:solidFill>
                <a:srgbClr val="184481"/>
              </a:solidFill>
            </a:endParaRPr>
          </a:p>
          <a:p>
            <a:pPr marL="269875" indent="-133985"/>
            <a:endParaRPr lang="en-US" altLang="de-DE" sz="1600" dirty="0">
              <a:solidFill>
                <a:srgbClr val="184481"/>
              </a:solidFill>
            </a:endParaRPr>
          </a:p>
        </p:txBody>
      </p:sp>
      <p:sp>
        <p:nvSpPr>
          <p:cNvPr id="7" name="Textfeld 3">
            <a:extLst>
              <a:ext uri="{FF2B5EF4-FFF2-40B4-BE49-F238E27FC236}">
                <a16:creationId xmlns:a16="http://schemas.microsoft.com/office/drawing/2014/main" id="{FB80B7B4-C618-3189-E677-D47139CB9E2D}"/>
              </a:ext>
            </a:extLst>
          </p:cNvPr>
          <p:cNvSpPr txBox="1"/>
          <p:nvPr/>
        </p:nvSpPr>
        <p:spPr>
          <a:xfrm>
            <a:off x="452884" y="4667268"/>
            <a:ext cx="5082008" cy="338554"/>
          </a:xfrm>
          <a:prstGeom prst="rect">
            <a:avLst/>
          </a:prstGeom>
          <a:noFill/>
        </p:spPr>
        <p:txBody>
          <a:bodyPr wrap="square" rtlCol="0">
            <a:spAutoFit/>
          </a:bodyPr>
          <a:lstStyle/>
          <a:p>
            <a:pPr lvl="0">
              <a:defRPr/>
            </a:pPr>
            <a:r>
              <a:rPr lang="en-US" sz="1600" kern="0" dirty="0">
                <a:solidFill>
                  <a:srgbClr val="003C7D"/>
                </a:solidFill>
                <a:latin typeface="Arial"/>
              </a:rPr>
              <a:t>Report IEA-PVPS T13-36:2026, June 2026</a:t>
            </a:r>
          </a:p>
        </p:txBody>
      </p:sp>
      <p:sp>
        <p:nvSpPr>
          <p:cNvPr id="5" name="CasellaDiTesto 8">
            <a:extLst>
              <a:ext uri="{FF2B5EF4-FFF2-40B4-BE49-F238E27FC236}">
                <a16:creationId xmlns:a16="http://schemas.microsoft.com/office/drawing/2014/main" id="{CDAD7B1F-60FF-1924-0B6D-FD21DBE80C82}"/>
              </a:ext>
            </a:extLst>
          </p:cNvPr>
          <p:cNvSpPr txBox="1"/>
          <p:nvPr/>
        </p:nvSpPr>
        <p:spPr>
          <a:xfrm>
            <a:off x="21432" y="722880"/>
            <a:ext cx="8034986" cy="369332"/>
          </a:xfrm>
          <a:prstGeom prst="rect">
            <a:avLst/>
          </a:prstGeom>
          <a:noFill/>
        </p:spPr>
        <p:txBody>
          <a:bodyPr wrap="square">
            <a:spAutoFit/>
          </a:bodyPr>
          <a:lstStyle/>
          <a:p>
            <a:pPr marL="135449" indent="0">
              <a:buNone/>
            </a:pPr>
            <a:r>
              <a:rPr lang="en-US" sz="1800" b="1" dirty="0">
                <a:solidFill>
                  <a:schemeClr val="tx2"/>
                </a:solidFill>
                <a:latin typeface="+mj-ea"/>
                <a:ea typeface="+mj-ea"/>
              </a:rPr>
              <a:t>Key Takeaways (1)</a:t>
            </a:r>
          </a:p>
        </p:txBody>
      </p:sp>
    </p:spTree>
    <p:extLst>
      <p:ext uri="{BB962C8B-B14F-4D97-AF65-F5344CB8AC3E}">
        <p14:creationId xmlns:p14="http://schemas.microsoft.com/office/powerpoint/2010/main" val="326100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4EE6D-3952-001E-4EE8-DC98EDFF8F25}"/>
            </a:ext>
          </a:extLst>
        </p:cNvPr>
        <p:cNvGrpSpPr/>
        <p:nvPr/>
      </p:nvGrpSpPr>
      <p:grpSpPr>
        <a:xfrm>
          <a:off x="0" y="0"/>
          <a:ext cx="0" cy="0"/>
          <a:chOff x="0" y="0"/>
          <a:chExt cx="0" cy="0"/>
        </a:xfrm>
      </p:grpSpPr>
      <p:sp>
        <p:nvSpPr>
          <p:cNvPr id="2" name="Segnaposto testo 1">
            <a:extLst>
              <a:ext uri="{FF2B5EF4-FFF2-40B4-BE49-F238E27FC236}">
                <a16:creationId xmlns:a16="http://schemas.microsoft.com/office/drawing/2014/main" id="{2D3B19F5-DC06-29F1-EA15-26E93AB67511}"/>
              </a:ext>
            </a:extLst>
          </p:cNvPr>
          <p:cNvSpPr>
            <a:spLocks noGrp="1"/>
          </p:cNvSpPr>
          <p:nvPr>
            <p:ph type="body" sz="quarter" idx="12"/>
          </p:nvPr>
        </p:nvSpPr>
        <p:spPr>
          <a:xfrm>
            <a:off x="265116" y="218746"/>
            <a:ext cx="8230772" cy="508439"/>
          </a:xfrm>
        </p:spPr>
        <p:txBody>
          <a:bodyPr lIns="0" tIns="45720" rIns="91440" bIns="45720" anchor="t">
            <a:noAutofit/>
          </a:bodyPr>
          <a:lstStyle/>
          <a:p>
            <a:pPr>
              <a:spcBef>
                <a:spcPts val="0"/>
              </a:spcBef>
            </a:pPr>
            <a:r>
              <a:rPr lang="en-US" sz="1800" dirty="0"/>
              <a:t>PV Project Decisions: Quality, Performance, and Economic Value</a:t>
            </a:r>
          </a:p>
        </p:txBody>
      </p:sp>
      <p:sp>
        <p:nvSpPr>
          <p:cNvPr id="3" name="Segnaposto testo 2">
            <a:extLst>
              <a:ext uri="{FF2B5EF4-FFF2-40B4-BE49-F238E27FC236}">
                <a16:creationId xmlns:a16="http://schemas.microsoft.com/office/drawing/2014/main" id="{D4EFC1F3-7295-26FB-C722-5D5AFDF2F16D}"/>
              </a:ext>
            </a:extLst>
          </p:cNvPr>
          <p:cNvSpPr>
            <a:spLocks noGrp="1"/>
          </p:cNvSpPr>
          <p:nvPr>
            <p:ph type="body" sz="quarter" idx="13"/>
          </p:nvPr>
        </p:nvSpPr>
        <p:spPr>
          <a:xfrm>
            <a:off x="270000" y="1080000"/>
            <a:ext cx="8454084" cy="867629"/>
          </a:xfrm>
        </p:spPr>
        <p:txBody>
          <a:bodyPr lIns="0" tIns="45720" rIns="91440" bIns="45720" anchor="t"/>
          <a:lstStyle/>
          <a:p>
            <a:pPr marL="269875" indent="-133985"/>
            <a:r>
              <a:rPr lang="en-US" altLang="de-DE" sz="1600" dirty="0">
                <a:solidFill>
                  <a:srgbClr val="184481"/>
                </a:solidFill>
              </a:rPr>
              <a:t>Two application‑ and region‑specific strategies are required: bifacial tracking, floating PV and agrivoltaics introduce distinct design, monitoring and O&amp;M requirements, while geographic factors (e.g. remoteness, grid topology, climate) strongly influence failure patterns, OPEX and spare‑parts strategies.</a:t>
            </a:r>
          </a:p>
          <a:p>
            <a:pPr marL="269875" indent="-133985"/>
            <a:r>
              <a:rPr lang="en-US" altLang="de-DE" sz="1600" dirty="0">
                <a:solidFill>
                  <a:srgbClr val="184481"/>
                </a:solidFill>
              </a:rPr>
              <a:t>Climate change and natural hazards (hail, storms, floods, wildfire) follow heavy‑tailed statis-tics; robust project valuation therefore requires climate‑adjusted modelling of probable maximum loss (PML) and of average annual loss (AAL), explicit treatment of grid and market curtailment, and realistic capture‑price projections.</a:t>
            </a:r>
          </a:p>
          <a:p>
            <a:pPr marL="269875" indent="-133985"/>
            <a:r>
              <a:rPr lang="en-US" altLang="de-DE" sz="1600" dirty="0">
                <a:solidFill>
                  <a:srgbClr val="184481"/>
                </a:solidFill>
              </a:rPr>
              <a:t>The result of this work is an INTERACTIVE TOOL on </a:t>
            </a:r>
            <a:r>
              <a:rPr lang="en-US" altLang="de-DE" b="1" i="1" dirty="0">
                <a:solidFill>
                  <a:srgbClr val="F4821F"/>
                </a:solidFill>
                <a:ea typeface="+mj-ea"/>
              </a:rPr>
              <a:t>PV Quality &amp; Risk Decisions</a:t>
            </a:r>
            <a:r>
              <a:rPr lang="en-US" altLang="de-DE" sz="1600" dirty="0">
                <a:solidFill>
                  <a:srgbClr val="184481"/>
                </a:solidFill>
              </a:rPr>
              <a:t>, which will be available in June 2026.</a:t>
            </a:r>
          </a:p>
          <a:p>
            <a:pPr marL="135890" indent="0">
              <a:buNone/>
            </a:pPr>
            <a:endParaRPr lang="en-US" altLang="de-DE" sz="1600" dirty="0">
              <a:solidFill>
                <a:srgbClr val="184481"/>
              </a:solidFill>
            </a:endParaRPr>
          </a:p>
          <a:p>
            <a:pPr marL="269875" indent="-133985"/>
            <a:endParaRPr lang="en-US" altLang="de-DE" sz="1600" dirty="0">
              <a:solidFill>
                <a:srgbClr val="184481"/>
              </a:solidFill>
            </a:endParaRPr>
          </a:p>
        </p:txBody>
      </p:sp>
      <p:sp>
        <p:nvSpPr>
          <p:cNvPr id="7" name="Textfeld 3">
            <a:extLst>
              <a:ext uri="{FF2B5EF4-FFF2-40B4-BE49-F238E27FC236}">
                <a16:creationId xmlns:a16="http://schemas.microsoft.com/office/drawing/2014/main" id="{CDBD63EB-5018-7CBD-9D73-2060017DBDE8}"/>
              </a:ext>
            </a:extLst>
          </p:cNvPr>
          <p:cNvSpPr txBox="1"/>
          <p:nvPr/>
        </p:nvSpPr>
        <p:spPr>
          <a:xfrm>
            <a:off x="452883" y="4667268"/>
            <a:ext cx="5082008" cy="338554"/>
          </a:xfrm>
          <a:prstGeom prst="rect">
            <a:avLst/>
          </a:prstGeom>
          <a:noFill/>
        </p:spPr>
        <p:txBody>
          <a:bodyPr wrap="square" rtlCol="0">
            <a:spAutoFit/>
          </a:bodyPr>
          <a:lstStyle/>
          <a:p>
            <a:pPr lvl="0">
              <a:defRPr/>
            </a:pPr>
            <a:r>
              <a:rPr lang="en-US" sz="1600" kern="0" dirty="0">
                <a:solidFill>
                  <a:srgbClr val="003C7D"/>
                </a:solidFill>
                <a:latin typeface="Arial"/>
              </a:rPr>
              <a:t>Report IEA-PVPS T13-36:2026, June 2026</a:t>
            </a:r>
          </a:p>
        </p:txBody>
      </p:sp>
      <p:sp>
        <p:nvSpPr>
          <p:cNvPr id="4" name="CasellaDiTesto 8">
            <a:extLst>
              <a:ext uri="{FF2B5EF4-FFF2-40B4-BE49-F238E27FC236}">
                <a16:creationId xmlns:a16="http://schemas.microsoft.com/office/drawing/2014/main" id="{9D5D6832-5E7A-6572-12C9-09C115C84F27}"/>
              </a:ext>
            </a:extLst>
          </p:cNvPr>
          <p:cNvSpPr txBox="1"/>
          <p:nvPr/>
        </p:nvSpPr>
        <p:spPr>
          <a:xfrm>
            <a:off x="21432" y="722880"/>
            <a:ext cx="8034986" cy="369332"/>
          </a:xfrm>
          <a:prstGeom prst="rect">
            <a:avLst/>
          </a:prstGeom>
          <a:noFill/>
        </p:spPr>
        <p:txBody>
          <a:bodyPr wrap="square">
            <a:spAutoFit/>
          </a:bodyPr>
          <a:lstStyle/>
          <a:p>
            <a:pPr marL="135449" indent="0">
              <a:buNone/>
            </a:pPr>
            <a:r>
              <a:rPr lang="en-US" sz="1800" b="1" dirty="0">
                <a:solidFill>
                  <a:schemeClr val="tx2"/>
                </a:solidFill>
                <a:latin typeface="+mj-ea"/>
                <a:ea typeface="+mj-ea"/>
              </a:rPr>
              <a:t>Key Takeaways (2)</a:t>
            </a:r>
          </a:p>
        </p:txBody>
      </p:sp>
    </p:spTree>
    <p:extLst>
      <p:ext uri="{BB962C8B-B14F-4D97-AF65-F5344CB8AC3E}">
        <p14:creationId xmlns:p14="http://schemas.microsoft.com/office/powerpoint/2010/main" val="2199026210"/>
      </p:ext>
    </p:extLst>
  </p:cSld>
  <p:clrMapOvr>
    <a:masterClrMapping/>
  </p:clrMapOvr>
</p:sld>
</file>

<file path=ppt/theme/theme1.xml><?xml version="1.0" encoding="utf-8"?>
<a:theme xmlns:a="http://schemas.openxmlformats.org/drawingml/2006/main" name="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a:noFill/>
        </a:ln>
      </a:spPr>
      <a:bodyPr rtlCol="0" anchor="ctr"/>
      <a:lstStyle>
        <a:defPPr algn="ctr">
          <a:defRPr sz="1200">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4" id="{F39241C8-7B32-6A43-B0A8-3CE245A73584}" vid="{7F805EB4-DE15-E642-859E-CC7D6EBEE15B}"/>
    </a:ext>
  </a:extLst>
</a:theme>
</file>

<file path=ppt/theme/theme2.xml><?xml version="1.0" encoding="utf-8"?>
<a:theme xmlns:a="http://schemas.openxmlformats.org/drawingml/2006/main" name="1_GB - New branding v5 (2)">
  <a:themeElements>
    <a:clrScheme name="Custom 1">
      <a:dk1>
        <a:srgbClr val="F4821F"/>
      </a:dk1>
      <a:lt1>
        <a:sysClr val="window" lastClr="FFFFFF"/>
      </a:lt1>
      <a:dk2>
        <a:srgbClr val="10307D"/>
      </a:dk2>
      <a:lt2>
        <a:srgbClr val="FFFFFF"/>
      </a:lt2>
      <a:accent1>
        <a:srgbClr val="10307D"/>
      </a:accent1>
      <a:accent2>
        <a:srgbClr val="10307D"/>
      </a:accent2>
      <a:accent3>
        <a:srgbClr val="F4821F"/>
      </a:accent3>
      <a:accent4>
        <a:srgbClr val="F4821F"/>
      </a:accent4>
      <a:accent5>
        <a:srgbClr val="10307D"/>
      </a:accent5>
      <a:accent6>
        <a:srgbClr val="10307D"/>
      </a:accent6>
      <a:hlink>
        <a:srgbClr val="F4821F"/>
      </a:hlink>
      <a:folHlink>
        <a:srgbClr val="F4821F"/>
      </a:folHlink>
    </a:clrScheme>
    <a:fontScheme name="IEA template">
      <a:majorFont>
        <a:latin typeface="Century Gothic"/>
        <a:ea typeface="Arial"/>
        <a:cs typeface="Arial"/>
      </a:majorFont>
      <a:minorFont>
        <a:latin typeface="Segoe U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bg2">
            <a:lumMod val="95000"/>
          </a:schemeClr>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3a6927-6998-4ff6-93f9-472b5ddef58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9D5CB6F85F73647953D1642A5D820CC" ma:contentTypeVersion="12" ma:contentTypeDescription="Ein neues Dokument erstellen." ma:contentTypeScope="" ma:versionID="3480266de21edfbe28ff6b86b4c9731c">
  <xsd:schema xmlns:xsd="http://www.w3.org/2001/XMLSchema" xmlns:xs="http://www.w3.org/2001/XMLSchema" xmlns:p="http://schemas.microsoft.com/office/2006/metadata/properties" xmlns:ns2="983a6927-6998-4ff6-93f9-472b5ddef582" targetNamespace="http://schemas.microsoft.com/office/2006/metadata/properties" ma:root="true" ma:fieldsID="4fc536d3adb97cccae0900cb95430ee5" ns2:_="">
    <xsd:import namespace="983a6927-6998-4ff6-93f9-472b5ddef5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a6927-6998-4ff6-93f9-472b5ddef5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6eb20c4f-c5c2-492b-9954-d638c64bfe9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7FD505-DBDB-4AB0-BFDC-027F98D2A72C}">
  <ds:schemaRefs>
    <ds:schemaRef ds:uri="8a95e9d8-7e96-4a26-bb09-e8e0ff8b7a08"/>
    <ds:schemaRef ds:uri="bb3c1d79-18c6-4632-a437-906b397dca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3a6927-6998-4ff6-93f9-472b5ddef582"/>
  </ds:schemaRefs>
</ds:datastoreItem>
</file>

<file path=customXml/itemProps2.xml><?xml version="1.0" encoding="utf-8"?>
<ds:datastoreItem xmlns:ds="http://schemas.openxmlformats.org/officeDocument/2006/customXml" ds:itemID="{6442E9C3-55DD-4EA7-864C-2506C71E4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a6927-6998-4ff6-93f9-472b5ddef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56E8DF-2419-40F3-81F8-DB83427705A6}">
  <ds:schemaRefs>
    <ds:schemaRef ds:uri="http://schemas.microsoft.com/sharepoint/v3/contenttype/forms"/>
  </ds:schemaRefs>
</ds:datastoreItem>
</file>

<file path=docMetadata/LabelInfo.xml><?xml version="1.0" encoding="utf-8"?>
<clbl:labelList xmlns:clbl="http://schemas.microsoft.com/office/2020/mipLabelMetadata">
  <clbl:label id="{832538a4-939e-4f12-952e-e33cf9e5689d}" enabled="0" method="" siteId="{832538a4-939e-4f12-952e-e33cf9e5689d}" removed="1"/>
</clbl:labelList>
</file>

<file path=docProps/app.xml><?xml version="1.0" encoding="utf-8"?>
<Properties xmlns="http://schemas.openxmlformats.org/officeDocument/2006/extended-properties" xmlns:vt="http://schemas.openxmlformats.org/officeDocument/2006/docPropsVTypes">
  <Template/>
  <TotalTime>0</TotalTime>
  <Words>721</Words>
  <Application>Microsoft Office PowerPoint</Application>
  <PresentationFormat>Bildschirmpräsentation (16:9)</PresentationFormat>
  <Paragraphs>34</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6</vt:i4>
      </vt:variant>
    </vt:vector>
  </HeadingPairs>
  <TitlesOfParts>
    <vt:vector size="12" baseType="lpstr">
      <vt:lpstr>Arial Nova</vt:lpstr>
      <vt:lpstr>Arial</vt:lpstr>
      <vt:lpstr>Calibri</vt:lpstr>
      <vt:lpstr>Segoe UI</vt:lpstr>
      <vt:lpstr>GB - New branding v5 (2)</vt:lpstr>
      <vt:lpstr>1_GB - New branding v5 (2)</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OLC</dc:creator>
  <cp:lastModifiedBy>Jahn, Ulrike</cp:lastModifiedBy>
  <cp:revision>2</cp:revision>
  <cp:lastPrinted>2017-08-30T14:17:09Z</cp:lastPrinted>
  <dcterms:created xsi:type="dcterms:W3CDTF">2019-06-05T15:43:42Z</dcterms:created>
  <dcterms:modified xsi:type="dcterms:W3CDTF">2026-06-16T16:20:30Z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vt:r8>
  </property>
  <property fmtid="{D5CDD505-2E9C-101B-9397-08002B2CF9AE}" pid="3" name="MediaServiceImageTags">
    <vt:lpwstr/>
  </property>
  <property fmtid="{D5CDD505-2E9C-101B-9397-08002B2CF9AE}" pid="4" name="ContentTypeId">
    <vt:lpwstr>0x01010019D5CB6F85F73647953D1642A5D820CC</vt:lpwstr>
  </property>
  <property fmtid="{D5CDD505-2E9C-101B-9397-08002B2CF9AE}" pid="5" name="MSIP_Label_ddc55989-3c9e-4466-8514-eac6f80f6373_Enabled">
    <vt:lpwstr>true</vt:lpwstr>
  </property>
  <property fmtid="{D5CDD505-2E9C-101B-9397-08002B2CF9AE}" pid="6" name="MSIP_Label_ddc55989-3c9e-4466-8514-eac6f80f6373_SetDate">
    <vt:lpwstr>2025-05-28T07:50:34Z</vt:lpwstr>
  </property>
  <property fmtid="{D5CDD505-2E9C-101B-9397-08002B2CF9AE}" pid="7" name="MSIP_Label_ddc55989-3c9e-4466-8514-eac6f80f6373_Method">
    <vt:lpwstr>Privileged</vt:lpwstr>
  </property>
  <property fmtid="{D5CDD505-2E9C-101B-9397-08002B2CF9AE}" pid="8" name="MSIP_Label_ddc55989-3c9e-4466-8514-eac6f80f6373_Name">
    <vt:lpwstr>ddc55989-3c9e-4466-8514-eac6f80f6373</vt:lpwstr>
  </property>
  <property fmtid="{D5CDD505-2E9C-101B-9397-08002B2CF9AE}" pid="9" name="MSIP_Label_ddc55989-3c9e-4466-8514-eac6f80f6373_SiteId">
    <vt:lpwstr>18a7fec8-652f-409b-8369-272d9ce80620</vt:lpwstr>
  </property>
  <property fmtid="{D5CDD505-2E9C-101B-9397-08002B2CF9AE}" pid="10" name="MSIP_Label_ddc55989-3c9e-4466-8514-eac6f80f6373_ActionId">
    <vt:lpwstr>55d474ca-26d5-4409-91e2-366606372acb</vt:lpwstr>
  </property>
  <property fmtid="{D5CDD505-2E9C-101B-9397-08002B2CF9AE}" pid="11" name="MSIP_Label_ddc55989-3c9e-4466-8514-eac6f80f6373_ContentBits">
    <vt:lpwstr>0</vt:lpwstr>
  </property>
  <property fmtid="{D5CDD505-2E9C-101B-9397-08002B2CF9AE}" pid="12" name="MSIP_Label_ddc55989-3c9e-4466-8514-eac6f80f6373_Tag">
    <vt:lpwstr>10, 0, 1, 1</vt:lpwstr>
  </property>
</Properties>
</file>