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709" r:id="rId5"/>
  </p:sldMasterIdLst>
  <p:notesMasterIdLst>
    <p:notesMasterId r:id="rId10"/>
  </p:notesMasterIdLst>
  <p:handoutMasterIdLst>
    <p:handoutMasterId r:id="rId11"/>
  </p:handoutMasterIdLst>
  <p:sldIdLst>
    <p:sldId id="257" r:id="rId6"/>
    <p:sldId id="289" r:id="rId7"/>
    <p:sldId id="293" r:id="rId8"/>
    <p:sldId id="292" r:id="rId9"/>
  </p:sldIdLst>
  <p:sldSz cx="9144000" cy="5143500" type="screen16x9"/>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17" userDrawn="1">
          <p15:clr>
            <a:srgbClr val="A4A3A4"/>
          </p15:clr>
        </p15:guide>
        <p15:guide id="2" pos="158" userDrawn="1">
          <p15:clr>
            <a:srgbClr val="A4A3A4"/>
          </p15:clr>
        </p15:guide>
        <p15:guide id="3" orient="horz" pos="758" userDrawn="1">
          <p15:clr>
            <a:srgbClr val="A4A3A4"/>
          </p15:clr>
        </p15:guide>
        <p15:guide id="4" orient="horz" pos="667" userDrawn="1">
          <p15:clr>
            <a:srgbClr val="A4A3A4"/>
          </p15:clr>
        </p15:guide>
        <p15:guide id="5" pos="3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00">
          <p15:clr>
            <a:srgbClr val="A4A3A4"/>
          </p15:clr>
        </p15:guide>
        <p15:guide id="3" orient="horz" pos="3109">
          <p15:clr>
            <a:srgbClr val="A4A3A4"/>
          </p15:clr>
        </p15:guide>
        <p15:guide id="4" pos="214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408C69-72EA-6F56-3289-69BCB6429747}" name="Cote, Alexandre (il, lui | he, him)" initials="AC" userId="S::alexandre.cote@nrcan-rncan.gc.ca::50a9ea51-398a-4706-90b8-fc7f23f796f9" providerId="AD"/>
  <p188:author id="{C4267CA5-EEAE-0F3C-3C19-8AFCFED27B5D}" name="Leo Micheli (UniRoma1)" initials="LM(" userId="S::leonardo.micheli@uniroma1.it::718ff7cf-2f0a-490d-8ae3-48ebd6e6c1f8" providerId="AD"/>
  <p188:author id="{43C878A6-E722-ECF3-24FB-0D594824F478}" name="Whitney, Erin" initials="EW" userId="S::erin.whitney@hq.doe.gov::88d4ef80-85be-4bcb-928c-ce34e87d0f85" providerId="AD"/>
  <p188:author id="{062E2EC0-05F8-2D7D-84B7-A6C9828DFB8E}" name="Friesen Gabriele" initials="GF" userId="S::gabi.friesen@supsi.ch::9a4f62c0-1350-414c-a04a-5c91fa0835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103D7D"/>
    <a:srgbClr val="DBE2EB"/>
    <a:srgbClr val="003C7D"/>
    <a:srgbClr val="376192"/>
    <a:srgbClr val="E0EEF8"/>
    <a:srgbClr val="EDEEF8"/>
    <a:srgbClr val="184481"/>
    <a:srgbClr val="F482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78" d="100"/>
          <a:sy n="78" d="100"/>
        </p:scale>
        <p:origin x="940" y="52"/>
      </p:cViewPr>
      <p:guideLst>
        <p:guide orient="horz" pos="3117"/>
        <p:guide pos="158"/>
        <p:guide orient="horz" pos="758"/>
        <p:guide orient="horz" pos="667"/>
        <p:guide pos="340"/>
      </p:guideLst>
    </p:cSldViewPr>
  </p:slideViewPr>
  <p:notesTextViewPr>
    <p:cViewPr>
      <p:scale>
        <a:sx n="1" d="1"/>
        <a:sy n="1" d="1"/>
      </p:scale>
      <p:origin x="0" y="0"/>
    </p:cViewPr>
  </p:notesTextViewPr>
  <p:notesViewPr>
    <p:cSldViewPr snapToGrid="0">
      <p:cViewPr>
        <p:scale>
          <a:sx n="1" d="2"/>
          <a:sy n="1" d="2"/>
        </p:scale>
        <p:origin x="0" y="0"/>
      </p:cViewPr>
      <p:guideLst>
        <p:guide orient="horz" pos="3126"/>
        <p:guide pos="2100"/>
        <p:guide orient="horz" pos="3109"/>
        <p:guide pos="214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3633"/>
          </a:xfrm>
          <a:prstGeom prst="rect">
            <a:avLst/>
          </a:prstGeom>
        </p:spPr>
        <p:txBody>
          <a:bodyPr vert="horz" lIns="91440" tIns="45720" rIns="91440" bIns="45720" rtlCol="0"/>
          <a:lstStyle>
            <a:lvl1pPr algn="r">
              <a:defRPr sz="1200"/>
            </a:lvl1pPr>
          </a:lstStyle>
          <a:p>
            <a:fld id="{402B6714-7BAF-4DAF-8232-AA0EFD3D7F80}" type="datetimeFigureOut">
              <a:rPr lang="en-US" smtClean="0"/>
              <a:t>8/17/2026</a:t>
            </a:fld>
            <a:endParaRPr lang="en-US"/>
          </a:p>
        </p:txBody>
      </p:sp>
      <p:sp>
        <p:nvSpPr>
          <p:cNvPr id="4" name="Footer Placeholder 3"/>
          <p:cNvSpPr>
            <a:spLocks noGrp="1"/>
          </p:cNvSpPr>
          <p:nvPr>
            <p:ph type="ftr" sz="quarter" idx="2"/>
          </p:nvPr>
        </p:nvSpPr>
        <p:spPr>
          <a:xfrm>
            <a:off x="0" y="9377316"/>
            <a:ext cx="2945659" cy="4936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377316"/>
            <a:ext cx="2945659" cy="493633"/>
          </a:xfrm>
          <a:prstGeom prst="rect">
            <a:avLst/>
          </a:prstGeom>
        </p:spPr>
        <p:txBody>
          <a:bodyPr vert="horz" lIns="91440" tIns="45720" rIns="91440" bIns="45720" rtlCol="0" anchor="b"/>
          <a:lstStyle>
            <a:lvl1pPr algn="r">
              <a:defRPr sz="1200"/>
            </a:lvl1pPr>
          </a:lstStyle>
          <a:p>
            <a:fld id="{C71C4779-9F3B-4023-9A64-72230967F0CF}" type="slidenum">
              <a:rPr lang="en-US" smtClean="0"/>
              <a:t>‹#›</a:t>
            </a:fld>
            <a:endParaRPr lang="en-US"/>
          </a:p>
        </p:txBody>
      </p:sp>
    </p:spTree>
    <p:extLst>
      <p:ext uri="{BB962C8B-B14F-4D97-AF65-F5344CB8AC3E}">
        <p14:creationId xmlns:p14="http://schemas.microsoft.com/office/powerpoint/2010/main" val="17581144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3633"/>
          </a:xfrm>
          <a:prstGeom prst="rect">
            <a:avLst/>
          </a:prstGeom>
        </p:spPr>
        <p:txBody>
          <a:bodyPr vert="horz" lIns="91440" tIns="45720" rIns="91440" bIns="45720" rtlCol="0"/>
          <a:lstStyle>
            <a:lvl1pPr algn="r">
              <a:defRPr sz="1200"/>
            </a:lvl1pPr>
          </a:lstStyle>
          <a:p>
            <a:fld id="{7272E4AE-A23F-4D9F-B4EF-A6ED45CEC049}" type="datetimeFigureOut">
              <a:rPr lang="en-GB" smtClean="0"/>
              <a:t>17/08/2026</a:t>
            </a:fld>
            <a:endParaRPr lang="en-GB"/>
          </a:p>
        </p:txBody>
      </p:sp>
      <p:sp>
        <p:nvSpPr>
          <p:cNvPr id="4" name="Slide Image Placeholder 3"/>
          <p:cNvSpPr>
            <a:spLocks noGrp="1" noRot="1" noChangeAspect="1"/>
          </p:cNvSpPr>
          <p:nvPr>
            <p:ph type="sldImg" idx="2"/>
          </p:nvPr>
        </p:nvSpPr>
        <p:spPr>
          <a:xfrm>
            <a:off x="107950" y="739775"/>
            <a:ext cx="6581775" cy="37036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689515"/>
            <a:ext cx="5438140" cy="444269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7316"/>
            <a:ext cx="2945659" cy="493633"/>
          </a:xfrm>
          <a:prstGeom prst="rect">
            <a:avLst/>
          </a:prstGeom>
        </p:spPr>
        <p:txBody>
          <a:bodyPr vert="horz" lIns="91440" tIns="45720" rIns="91440" bIns="45720" rtlCol="0" anchor="b"/>
          <a:lstStyle>
            <a:lvl1pPr algn="r">
              <a:defRPr sz="1200"/>
            </a:lvl1pPr>
          </a:lstStyle>
          <a:p>
            <a:fld id="{E0649404-AEEE-4B4E-B616-1BC6E4EEEF5D}" type="slidenum">
              <a:rPr lang="en-GB" smtClean="0"/>
              <a:t>‹#›</a:t>
            </a:fld>
            <a:endParaRPr lang="en-GB"/>
          </a:p>
        </p:txBody>
      </p:sp>
    </p:spTree>
    <p:extLst>
      <p:ext uri="{BB962C8B-B14F-4D97-AF65-F5344CB8AC3E}">
        <p14:creationId xmlns:p14="http://schemas.microsoft.com/office/powerpoint/2010/main" val="3173653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Add </a:t>
            </a:r>
            <a:r>
              <a:rPr lang="de-DE" err="1"/>
              <a:t>new</a:t>
            </a:r>
            <a:r>
              <a:rPr lang="de-DE"/>
              <a:t> </a:t>
            </a:r>
            <a:r>
              <a:rPr lang="de-DE" err="1"/>
              <a:t>cover</a:t>
            </a:r>
            <a:r>
              <a:rPr lang="de-DE"/>
              <a:t> </a:t>
            </a:r>
            <a:r>
              <a:rPr lang="de-DE" err="1"/>
              <a:t>image</a:t>
            </a:r>
            <a:r>
              <a:rPr lang="de-DE"/>
              <a:t>!</a:t>
            </a:r>
          </a:p>
        </p:txBody>
      </p:sp>
      <p:sp>
        <p:nvSpPr>
          <p:cNvPr id="4" name="Foliennummernplatzhalter 3"/>
          <p:cNvSpPr>
            <a:spLocks noGrp="1"/>
          </p:cNvSpPr>
          <p:nvPr>
            <p:ph type="sldNum" sz="quarter" idx="5"/>
          </p:nvPr>
        </p:nvSpPr>
        <p:spPr/>
        <p:txBody>
          <a:bodyPr/>
          <a:lstStyle/>
          <a:p>
            <a:fld id="{E0649404-AEEE-4B4E-B616-1BC6E4EEEF5D}" type="slidenum">
              <a:rPr lang="en-GB" smtClean="0"/>
              <a:t>2</a:t>
            </a:fld>
            <a:endParaRPr lang="en-GB"/>
          </a:p>
        </p:txBody>
      </p:sp>
    </p:spTree>
    <p:extLst>
      <p:ext uri="{BB962C8B-B14F-4D97-AF65-F5344CB8AC3E}">
        <p14:creationId xmlns:p14="http://schemas.microsoft.com/office/powerpoint/2010/main" val="1339520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0649404-AEEE-4B4E-B616-1BC6E4EEEF5D}" type="slidenum">
              <a:rPr lang="en-GB" smtClean="0"/>
              <a:t>3</a:t>
            </a:fld>
            <a:endParaRPr lang="en-GB"/>
          </a:p>
        </p:txBody>
      </p:sp>
    </p:spTree>
    <p:extLst>
      <p:ext uri="{BB962C8B-B14F-4D97-AF65-F5344CB8AC3E}">
        <p14:creationId xmlns:p14="http://schemas.microsoft.com/office/powerpoint/2010/main" val="204790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A583E051-CD1E-0640-A5E4-6D68D5F4A1DB}" type="slidenum">
              <a:rPr kumimoji="0" lang="en-US" sz="1200" b="0" i="0" u="none" strike="noStrike" kern="0" cap="none" spc="0" normalizeH="0" baseline="0" noProof="0" smtClean="0">
                <a:ln>
                  <a:noFill/>
                </a:ln>
                <a:solidFill>
                  <a:prstClr val="black"/>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US" sz="12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41262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_Bottom">
    <p:spTree>
      <p:nvGrpSpPr>
        <p:cNvPr id="1" name=""/>
        <p:cNvGrpSpPr/>
        <p:nvPr/>
      </p:nvGrpSpPr>
      <p:grpSpPr>
        <a:xfrm>
          <a:off x="0" y="0"/>
          <a:ext cx="0" cy="0"/>
          <a:chOff x="0" y="0"/>
          <a:chExt cx="0" cy="0"/>
        </a:xfrm>
      </p:grpSpPr>
      <p:sp>
        <p:nvSpPr>
          <p:cNvPr id="3" name="Text Placeholder 2"/>
          <p:cNvSpPr>
            <a:spLocks noGrp="1"/>
          </p:cNvSpPr>
          <p:nvPr>
            <p:ph type="body" sz="quarter" idx="12" hasCustomPrompt="1"/>
          </p:nvPr>
        </p:nvSpPr>
        <p:spPr>
          <a:xfrm>
            <a:off x="250832" y="3078039"/>
            <a:ext cx="8316913" cy="519694"/>
          </a:xfrm>
          <a:prstGeom prst="rect">
            <a:avLst/>
          </a:prstGeom>
        </p:spPr>
        <p:txBody>
          <a:bodyPr lIns="0" anchor="b" anchorCtr="0">
            <a:noAutofit/>
          </a:bodyPr>
          <a:lstStyle>
            <a:lvl1pPr marL="161988" marR="0" indent="-161988" algn="l" defTabSz="685749" rtl="0" eaLnBrk="1" fontAlgn="auto" latinLnBrk="0" hangingPunct="1">
              <a:lnSpc>
                <a:spcPct val="100000"/>
              </a:lnSpc>
              <a:spcBef>
                <a:spcPts val="1650"/>
              </a:spcBef>
              <a:spcAft>
                <a:spcPts val="0"/>
              </a:spcAft>
              <a:buClr>
                <a:schemeClr val="bg1">
                  <a:lumMod val="65000"/>
                </a:schemeClr>
              </a:buClr>
              <a:buSzPct val="100000"/>
              <a:buFont typeface="Calibri" panose="020F0502020204030204" pitchFamily="34" charset="0"/>
              <a:buNone/>
              <a:tabLst/>
              <a:defRPr lang="en-US" sz="2400" b="1" kern="1200">
                <a:solidFill>
                  <a:schemeClr val="tx1"/>
                </a:solidFill>
                <a:latin typeface="Arial" panose="020B0604020202020204" pitchFamily="34" charset="0"/>
                <a:ea typeface="+mj-ea"/>
                <a:cs typeface="Arial" panose="020B0604020202020204" pitchFamily="34" charset="0"/>
              </a:defRPr>
            </a:lvl1pPr>
          </a:lstStyle>
          <a:p>
            <a:pPr marL="161988" marR="0" lvl="0" indent="-161988" algn="l" defTabSz="685749" rtl="0" eaLnBrk="1" fontAlgn="auto" latinLnBrk="0" hangingPunct="1">
              <a:lnSpc>
                <a:spcPct val="100000"/>
              </a:lnSpc>
              <a:spcBef>
                <a:spcPts val="1650"/>
              </a:spcBef>
              <a:spcAft>
                <a:spcPts val="0"/>
              </a:spcAft>
              <a:buClr>
                <a:schemeClr val="bg1">
                  <a:lumMod val="65000"/>
                </a:schemeClr>
              </a:buClr>
              <a:buSzPct val="100000"/>
              <a:buFont typeface="Calibri" panose="020F0502020204030204" pitchFamily="34" charset="0"/>
              <a:buNone/>
              <a:tabLst/>
              <a:defRPr/>
            </a:pPr>
            <a:r>
              <a:rPr lang="en-GB" dirty="0"/>
              <a:t>Photovoltaics and Energy Security in the Greater Arctic Region</a:t>
            </a:r>
            <a:endParaRPr lang="en-US" dirty="0"/>
          </a:p>
        </p:txBody>
      </p:sp>
      <p:sp>
        <p:nvSpPr>
          <p:cNvPr id="5" name="Text Placeholder 4"/>
          <p:cNvSpPr>
            <a:spLocks noGrp="1"/>
          </p:cNvSpPr>
          <p:nvPr>
            <p:ph type="body" sz="quarter" idx="13" hasCustomPrompt="1"/>
          </p:nvPr>
        </p:nvSpPr>
        <p:spPr>
          <a:xfrm>
            <a:off x="250825" y="3741627"/>
            <a:ext cx="8316912" cy="306684"/>
          </a:xfrm>
          <a:prstGeom prst="rect">
            <a:avLst/>
          </a:prstGeom>
        </p:spPr>
        <p:txBody>
          <a:bodyPr lIns="0">
            <a:noAutofit/>
          </a:bodyPr>
          <a:lstStyle>
            <a:lvl1pPr marL="161988" marR="0" indent="-161988" algn="l" defTabSz="685749" rtl="0" eaLnBrk="1" fontAlgn="auto" latinLnBrk="0" hangingPunct="1">
              <a:lnSpc>
                <a:spcPct val="100000"/>
              </a:lnSpc>
              <a:spcBef>
                <a:spcPts val="1650"/>
              </a:spcBef>
              <a:spcAft>
                <a:spcPts val="0"/>
              </a:spcAft>
              <a:buClr>
                <a:schemeClr val="bg1">
                  <a:lumMod val="65000"/>
                </a:schemeClr>
              </a:buClr>
              <a:buSzPct val="100000"/>
              <a:buFont typeface="Calibri" panose="020F0502020204030204" pitchFamily="34" charset="0"/>
              <a:buNone/>
              <a:tabLst/>
              <a:defRPr lang="en-US" sz="1800" kern="1200" baseline="0">
                <a:solidFill>
                  <a:srgbClr val="003C7D"/>
                </a:solidFill>
                <a:latin typeface="Arial" panose="020B0604020202020204" pitchFamily="34" charset="0"/>
                <a:ea typeface="+mn-ea"/>
                <a:cs typeface="Arial" panose="020B0604020202020204" pitchFamily="34" charset="0"/>
              </a:defRPr>
            </a:lvl1pPr>
          </a:lstStyle>
          <a:p>
            <a:pPr marL="161988" marR="0" lvl="0" indent="-161988" algn="l" defTabSz="685749" rtl="0" eaLnBrk="1" fontAlgn="auto" latinLnBrk="0" hangingPunct="1">
              <a:lnSpc>
                <a:spcPct val="100000"/>
              </a:lnSpc>
              <a:spcBef>
                <a:spcPts val="1650"/>
              </a:spcBef>
              <a:spcAft>
                <a:spcPts val="0"/>
              </a:spcAft>
              <a:buClr>
                <a:schemeClr val="bg1">
                  <a:lumMod val="65000"/>
                </a:schemeClr>
              </a:buClr>
              <a:buSzPct val="100000"/>
              <a:buFont typeface="Calibri" panose="020F0502020204030204" pitchFamily="34" charset="0"/>
              <a:buNone/>
              <a:tabLst/>
              <a:defRPr/>
            </a:pPr>
            <a:r>
              <a:rPr lang="en-US" dirty="0"/>
              <a:t>Joshua S. Stein</a:t>
            </a:r>
          </a:p>
        </p:txBody>
      </p:sp>
      <p:sp>
        <p:nvSpPr>
          <p:cNvPr id="22" name="Text Placeholder 4">
            <a:extLst>
              <a:ext uri="{FF2B5EF4-FFF2-40B4-BE49-F238E27FC236}">
                <a16:creationId xmlns:a16="http://schemas.microsoft.com/office/drawing/2014/main" id="{C9034874-11D5-DA4F-9B23-34D9DE8C6D01}"/>
              </a:ext>
            </a:extLst>
          </p:cNvPr>
          <p:cNvSpPr>
            <a:spLocks noGrp="1"/>
          </p:cNvSpPr>
          <p:nvPr>
            <p:ph type="body" sz="quarter" idx="14" hasCustomPrompt="1"/>
          </p:nvPr>
        </p:nvSpPr>
        <p:spPr>
          <a:xfrm>
            <a:off x="250825" y="4169667"/>
            <a:ext cx="8316912" cy="306684"/>
          </a:xfrm>
          <a:prstGeom prst="rect">
            <a:avLst/>
          </a:prstGeom>
        </p:spPr>
        <p:txBody>
          <a:bodyPr lIns="0">
            <a:noAutofit/>
          </a:bodyPr>
          <a:lstStyle>
            <a:lvl1pPr marL="161988" marR="0" indent="-161988" algn="l" defTabSz="685749" rtl="0" eaLnBrk="1" fontAlgn="auto" latinLnBrk="0" hangingPunct="1">
              <a:lnSpc>
                <a:spcPct val="100000"/>
              </a:lnSpc>
              <a:spcBef>
                <a:spcPts val="1650"/>
              </a:spcBef>
              <a:spcAft>
                <a:spcPts val="0"/>
              </a:spcAft>
              <a:buClr>
                <a:schemeClr val="bg1">
                  <a:lumMod val="65000"/>
                </a:schemeClr>
              </a:buClr>
              <a:buSzPct val="100000"/>
              <a:buFont typeface="Calibri" panose="020F0502020204030204" pitchFamily="34" charset="0"/>
              <a:buNone/>
              <a:tabLst/>
              <a:defRPr lang="en-US" sz="1800" kern="1200" baseline="0" dirty="0" smtClean="0">
                <a:solidFill>
                  <a:srgbClr val="003C7D"/>
                </a:solidFill>
                <a:latin typeface="Arial" panose="020B0604020202020204" pitchFamily="34" charset="0"/>
                <a:ea typeface="+mn-ea"/>
                <a:cs typeface="Arial" panose="020B0604020202020204" pitchFamily="34" charset="0"/>
              </a:defRPr>
            </a:lvl1pPr>
          </a:lstStyle>
          <a:p>
            <a:pPr marL="161988" marR="0" lvl="0" indent="-161988" algn="l" defTabSz="685749" rtl="0" eaLnBrk="1" fontAlgn="auto" latinLnBrk="0" hangingPunct="1">
              <a:lnSpc>
                <a:spcPct val="100000"/>
              </a:lnSpc>
              <a:spcBef>
                <a:spcPts val="1650"/>
              </a:spcBef>
              <a:spcAft>
                <a:spcPts val="0"/>
              </a:spcAft>
              <a:buClr>
                <a:schemeClr val="bg1">
                  <a:lumMod val="65000"/>
                </a:schemeClr>
              </a:buClr>
              <a:buSzPct val="100000"/>
              <a:buFont typeface="Calibri" panose="020F0502020204030204" pitchFamily="34" charset="0"/>
              <a:buNone/>
              <a:tabLst/>
              <a:defRPr/>
            </a:pPr>
            <a:r>
              <a:rPr lang="en-US" dirty="0"/>
              <a:t>November 2025</a:t>
            </a:r>
          </a:p>
        </p:txBody>
      </p:sp>
      <p:grpSp>
        <p:nvGrpSpPr>
          <p:cNvPr id="7" name="Group 6">
            <a:extLst>
              <a:ext uri="{FF2B5EF4-FFF2-40B4-BE49-F238E27FC236}">
                <a16:creationId xmlns:a16="http://schemas.microsoft.com/office/drawing/2014/main" id="{B0CF8910-3997-4186-A545-A8CE55D63B8A}"/>
              </a:ext>
            </a:extLst>
          </p:cNvPr>
          <p:cNvGrpSpPr/>
          <p:nvPr userDrawn="1"/>
        </p:nvGrpSpPr>
        <p:grpSpPr>
          <a:xfrm>
            <a:off x="0" y="4566602"/>
            <a:ext cx="9144000" cy="576898"/>
            <a:chOff x="0" y="4566602"/>
            <a:chExt cx="9144000" cy="576898"/>
          </a:xfrm>
        </p:grpSpPr>
        <p:pic>
          <p:nvPicPr>
            <p:cNvPr id="8" name="Picture 7">
              <a:extLst>
                <a:ext uri="{FF2B5EF4-FFF2-40B4-BE49-F238E27FC236}">
                  <a16:creationId xmlns:a16="http://schemas.microsoft.com/office/drawing/2014/main" id="{8E115815-0F41-46F9-BB8D-BD27EDE65B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566602"/>
              <a:ext cx="3509963" cy="576897"/>
            </a:xfrm>
            <a:prstGeom prst="rect">
              <a:avLst/>
            </a:prstGeom>
          </p:spPr>
        </p:pic>
        <p:sp>
          <p:nvSpPr>
            <p:cNvPr id="10" name="Rectangle 9">
              <a:extLst>
                <a:ext uri="{FF2B5EF4-FFF2-40B4-BE49-F238E27FC236}">
                  <a16:creationId xmlns:a16="http://schemas.microsoft.com/office/drawing/2014/main" id="{2FD94CB0-C6F5-442C-A11F-801B15C89173}"/>
                </a:ext>
              </a:extLst>
            </p:cNvPr>
            <p:cNvSpPr/>
            <p:nvPr userDrawn="1"/>
          </p:nvSpPr>
          <p:spPr>
            <a:xfrm>
              <a:off x="3362325" y="4566602"/>
              <a:ext cx="5781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1" name="Picture 10" descr="A close up of a sign&#10;&#10;Description automatically generated">
            <a:extLst>
              <a:ext uri="{FF2B5EF4-FFF2-40B4-BE49-F238E27FC236}">
                <a16:creationId xmlns:a16="http://schemas.microsoft.com/office/drawing/2014/main" id="{E591FF45-0F7D-4F07-B6E4-5EA937F3981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0825" y="1714288"/>
            <a:ext cx="2196767" cy="1104605"/>
          </a:xfrm>
          <a:prstGeom prst="rect">
            <a:avLst/>
          </a:prstGeom>
        </p:spPr>
      </p:pic>
    </p:spTree>
    <p:extLst>
      <p:ext uri="{BB962C8B-B14F-4D97-AF65-F5344CB8AC3E}">
        <p14:creationId xmlns:p14="http://schemas.microsoft.com/office/powerpoint/2010/main" val="3517537838"/>
      </p:ext>
    </p:extLst>
  </p:cSld>
  <p:clrMapOvr>
    <a:masterClrMapping/>
  </p:clrMapOvr>
  <p:extLst>
    <p:ext uri="{DCECCB84-F9BA-43D5-87BE-67443E8EF086}">
      <p15:sldGuideLst xmlns:p15="http://schemas.microsoft.com/office/powerpoint/2012/main">
        <p15:guide id="1" pos="159" userDrawn="1">
          <p15:clr>
            <a:srgbClr val="FBAE40"/>
          </p15:clr>
        </p15:guide>
        <p15:guide id="2" orient="horz" pos="826" userDrawn="1">
          <p15:clr>
            <a:srgbClr val="FBAE40"/>
          </p15:clr>
        </p15:guide>
        <p15:guide id="3" pos="5603" userDrawn="1">
          <p15:clr>
            <a:srgbClr val="FBAE40"/>
          </p15:clr>
        </p15:guide>
        <p15:guide id="4" pos="539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mp; text">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8441CA57-6943-9F41-9E1E-50E2F585B99E}"/>
              </a:ext>
            </a:extLst>
          </p:cNvPr>
          <p:cNvSpPr>
            <a:spLocks noGrp="1"/>
          </p:cNvSpPr>
          <p:nvPr>
            <p:ph type="body" sz="quarter" idx="12" hasCustomPrompt="1"/>
          </p:nvPr>
        </p:nvSpPr>
        <p:spPr>
          <a:xfrm>
            <a:off x="250828" y="218815"/>
            <a:ext cx="7289701" cy="434767"/>
          </a:xfrm>
          <a:prstGeom prst="rect">
            <a:avLst/>
          </a:prstGeom>
        </p:spPr>
        <p:txBody>
          <a:bodyPr lIns="0">
            <a:noAutofit/>
          </a:bodyPr>
          <a:lstStyle>
            <a:lvl1pPr marL="0" indent="0">
              <a:buNone/>
              <a:defRPr lang="en-US" sz="2400" b="1" kern="1200" baseline="0" dirty="0">
                <a:solidFill>
                  <a:srgbClr val="F4821F"/>
                </a:solidFill>
                <a:uFill>
                  <a:solidFill>
                    <a:schemeClr val="tx2"/>
                  </a:solidFill>
                </a:uFill>
                <a:latin typeface="Arial" panose="020B0604020202020204" pitchFamily="34" charset="0"/>
                <a:ea typeface="+mj-ea"/>
                <a:cs typeface="Arial" panose="020B0604020202020204" pitchFamily="34" charset="0"/>
              </a:defRPr>
            </a:lvl1pPr>
          </a:lstStyle>
          <a:p>
            <a:pPr lvl="0"/>
            <a:r>
              <a:rPr lang="en-US"/>
              <a:t>Title – one line</a:t>
            </a:r>
          </a:p>
        </p:txBody>
      </p:sp>
      <p:sp>
        <p:nvSpPr>
          <p:cNvPr id="5" name="Text Placeholder 4">
            <a:extLst>
              <a:ext uri="{FF2B5EF4-FFF2-40B4-BE49-F238E27FC236}">
                <a16:creationId xmlns:a16="http://schemas.microsoft.com/office/drawing/2014/main" id="{A26A7C0A-1BA5-C74C-BEC1-1A990858C7D9}"/>
              </a:ext>
            </a:extLst>
          </p:cNvPr>
          <p:cNvSpPr>
            <a:spLocks noGrp="1"/>
          </p:cNvSpPr>
          <p:nvPr>
            <p:ph type="body" sz="quarter" idx="13" hasCustomPrompt="1"/>
          </p:nvPr>
        </p:nvSpPr>
        <p:spPr>
          <a:xfrm>
            <a:off x="526446" y="889005"/>
            <a:ext cx="8440119" cy="3682492"/>
          </a:xfrm>
          <a:prstGeom prst="rect">
            <a:avLst/>
          </a:prstGeom>
        </p:spPr>
        <p:txBody>
          <a:bodyPr lIns="0"/>
          <a:lstStyle>
            <a:lvl1pPr marL="269981" indent="-134532">
              <a:spcBef>
                <a:spcPts val="600"/>
              </a:spcBef>
              <a:spcAft>
                <a:spcPts val="600"/>
              </a:spcAft>
              <a:buClr>
                <a:srgbClr val="003C7D"/>
              </a:buClr>
              <a:buFont typeface="Arial" panose="020B0604020202020204" pitchFamily="34" charset="0"/>
              <a:buChar char="•"/>
              <a:defRPr sz="1800" baseline="0">
                <a:solidFill>
                  <a:srgbClr val="003C7D"/>
                </a:solidFill>
                <a:latin typeface="Arial" panose="020B0604020202020204" pitchFamily="34" charset="0"/>
                <a:cs typeface="Arial" panose="020B0604020202020204" pitchFamily="34" charset="0"/>
              </a:defRPr>
            </a:lvl1pPr>
            <a:lvl2pPr marL="404970" indent="-134991">
              <a:spcBef>
                <a:spcPts val="600"/>
              </a:spcBef>
              <a:spcAft>
                <a:spcPts val="600"/>
              </a:spcAft>
              <a:buClr>
                <a:srgbClr val="003C7D"/>
              </a:buClr>
              <a:buFont typeface="Arial" panose="020B0604020202020204" pitchFamily="34" charset="0"/>
              <a:buChar char="•"/>
              <a:defRPr sz="1700">
                <a:solidFill>
                  <a:srgbClr val="003C7D"/>
                </a:solidFill>
                <a:latin typeface="Arial" panose="020B0604020202020204" pitchFamily="34" charset="0"/>
                <a:cs typeface="Arial" panose="020B0604020202020204" pitchFamily="34" charset="0"/>
              </a:defRPr>
            </a:lvl2pPr>
            <a:lvl3pPr marL="539314" indent="-134532">
              <a:spcBef>
                <a:spcPts val="300"/>
              </a:spcBef>
              <a:spcAft>
                <a:spcPts val="300"/>
              </a:spcAft>
              <a:buClr>
                <a:srgbClr val="003C7D"/>
              </a:buClr>
              <a:buFont typeface="Arial" panose="020B0604020202020204" pitchFamily="34" charset="0"/>
              <a:buChar char="•"/>
              <a:defRPr sz="1600">
                <a:solidFill>
                  <a:srgbClr val="003C7D"/>
                </a:solidFill>
                <a:latin typeface="Arial" panose="020B0604020202020204" pitchFamily="34" charset="0"/>
                <a:cs typeface="Arial" panose="020B0604020202020204" pitchFamily="34" charset="0"/>
              </a:defRPr>
            </a:lvl3pPr>
            <a:lvl4pPr marL="675034" indent="-135722">
              <a:spcBef>
                <a:spcPts val="300"/>
              </a:spcBef>
              <a:spcAft>
                <a:spcPts val="300"/>
              </a:spcAft>
              <a:buClr>
                <a:srgbClr val="003C7D"/>
              </a:buClr>
              <a:buFont typeface="Arial" panose="020B0604020202020204" pitchFamily="34" charset="0"/>
              <a:buChar char="•"/>
              <a:defRPr sz="1600">
                <a:solidFill>
                  <a:srgbClr val="003C7D"/>
                </a:solidFill>
                <a:latin typeface="Arial" panose="020B0604020202020204" pitchFamily="34" charset="0"/>
                <a:cs typeface="Arial" panose="020B0604020202020204" pitchFamily="34" charset="0"/>
              </a:defRPr>
            </a:lvl4pPr>
            <a:lvl5pPr marL="809940" indent="-134991">
              <a:spcBef>
                <a:spcPts val="300"/>
              </a:spcBef>
              <a:spcAft>
                <a:spcPts val="300"/>
              </a:spcAft>
              <a:buClr>
                <a:srgbClr val="003C7D"/>
              </a:buClr>
              <a:buFont typeface="Arial" panose="020B0604020202020204" pitchFamily="34" charset="0"/>
              <a:buChar char="•"/>
              <a:defRPr sz="1600">
                <a:solidFill>
                  <a:srgbClr val="003C7D"/>
                </a:solidFill>
                <a:latin typeface="Arial" panose="020B0604020202020204" pitchFamily="34" charset="0"/>
                <a:cs typeface="Arial" panose="020B0604020202020204" pitchFamily="34" charset="0"/>
              </a:defRPr>
            </a:lvl5pPr>
          </a:lstStyle>
          <a:p>
            <a:pPr lvl="0"/>
            <a:r>
              <a:rPr lang="en-US"/>
              <a:t>Content slide</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A041BF8-9BAF-43B4-B220-52ADAFDF68B7}"/>
              </a:ext>
            </a:extLst>
          </p:cNvPr>
          <p:cNvSpPr txBox="1"/>
          <p:nvPr userDrawn="1"/>
        </p:nvSpPr>
        <p:spPr>
          <a:xfrm rot="16200000">
            <a:off x="-1089194" y="3415786"/>
            <a:ext cx="2902590" cy="369332"/>
          </a:xfrm>
          <a:prstGeom prst="rect">
            <a:avLst/>
          </a:prstGeom>
          <a:noFill/>
        </p:spPr>
        <p:txBody>
          <a:bodyPr wrap="square" rtlCol="0">
            <a:spAutoFit/>
          </a:bodyPr>
          <a:lstStyle/>
          <a:p>
            <a:r>
              <a:rPr lang="fr-BE" sz="1800" b="1">
                <a:solidFill>
                  <a:srgbClr val="F4821F"/>
                </a:solidFill>
                <a:latin typeface="Arial Nova" panose="020B0504020202020204" pitchFamily="34" charset="0"/>
              </a:rPr>
              <a:t>PVPS</a:t>
            </a:r>
            <a:endParaRPr lang="en-BE" sz="1800" b="1">
              <a:solidFill>
                <a:srgbClr val="F4821F"/>
              </a:solidFill>
              <a:latin typeface="Arial Nova" panose="020B0504020202020204" pitchFamily="34" charset="0"/>
            </a:endParaRPr>
          </a:p>
        </p:txBody>
      </p:sp>
      <p:cxnSp>
        <p:nvCxnSpPr>
          <p:cNvPr id="7" name="Straight Connector 6">
            <a:extLst>
              <a:ext uri="{FF2B5EF4-FFF2-40B4-BE49-F238E27FC236}">
                <a16:creationId xmlns:a16="http://schemas.microsoft.com/office/drawing/2014/main" id="{2ADFA058-395C-41E3-81A3-9BF3DDBEB86D}"/>
              </a:ext>
            </a:extLst>
          </p:cNvPr>
          <p:cNvCxnSpPr>
            <a:cxnSpLocks/>
          </p:cNvCxnSpPr>
          <p:nvPr userDrawn="1"/>
        </p:nvCxnSpPr>
        <p:spPr>
          <a:xfrm>
            <a:off x="1" y="666544"/>
            <a:ext cx="7873999" cy="0"/>
          </a:xfrm>
          <a:prstGeom prst="line">
            <a:avLst/>
          </a:prstGeom>
          <a:ln>
            <a:solidFill>
              <a:srgbClr val="F4821F"/>
            </a:solidFill>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D17CED54-1D9F-4D17-B816-3FBB5510AC75}"/>
              </a:ext>
            </a:extLst>
          </p:cNvPr>
          <p:cNvSpPr txBox="1"/>
          <p:nvPr userDrawn="1"/>
        </p:nvSpPr>
        <p:spPr>
          <a:xfrm>
            <a:off x="8179547" y="4696303"/>
            <a:ext cx="651447" cy="230832"/>
          </a:xfrm>
          <a:prstGeom prst="rect">
            <a:avLst/>
          </a:prstGeom>
          <a:noFill/>
        </p:spPr>
        <p:txBody>
          <a:bodyPr wrap="square" rtlCol="0">
            <a:spAutoFit/>
          </a:bodyPr>
          <a:lstStyle/>
          <a:p>
            <a:fld id="{E6C6F911-DFDC-4B93-962C-66F0D8D51AD1}" type="slidenum">
              <a:rPr lang="en-US" sz="900" smtClean="0">
                <a:latin typeface="Arial" panose="020B0604020202020204" pitchFamily="34" charset="0"/>
                <a:cs typeface="Arial" panose="020B0604020202020204" pitchFamily="34" charset="0"/>
              </a:rPr>
              <a:t>‹#›</a:t>
            </a:fld>
            <a:endParaRPr lang="en-US" sz="1000">
              <a:latin typeface="Arial" panose="020B0604020202020204" pitchFamily="34" charset="0"/>
              <a:cs typeface="Arial" panose="020B0604020202020204" pitchFamily="34" charset="0"/>
            </a:endParaRPr>
          </a:p>
        </p:txBody>
      </p:sp>
      <p:pic>
        <p:nvPicPr>
          <p:cNvPr id="11" name="Picture 10" descr="A picture containing clock, fence&#10;&#10;Description automatically generated">
            <a:extLst>
              <a:ext uri="{FF2B5EF4-FFF2-40B4-BE49-F238E27FC236}">
                <a16:creationId xmlns:a16="http://schemas.microsoft.com/office/drawing/2014/main" id="{ACD180F0-DF58-4D42-98CD-411CBBA27E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9528" y="173760"/>
            <a:ext cx="662032" cy="617588"/>
          </a:xfrm>
          <a:prstGeom prst="rect">
            <a:avLst/>
          </a:prstGeom>
        </p:spPr>
      </p:pic>
    </p:spTree>
    <p:extLst>
      <p:ext uri="{BB962C8B-B14F-4D97-AF65-F5344CB8AC3E}">
        <p14:creationId xmlns:p14="http://schemas.microsoft.com/office/powerpoint/2010/main" val="4213663072"/>
      </p:ext>
    </p:extLst>
  </p:cSld>
  <p:clrMapOvr>
    <a:masterClrMapping/>
  </p:clrMapOvr>
  <p:hf hdr="0" ftr="0" dt="0"/>
  <p:extLst>
    <p:ext uri="{DCECCB84-F9BA-43D5-87BE-67443E8EF086}">
      <p15:sldGuideLst xmlns:p15="http://schemas.microsoft.com/office/powerpoint/2012/main">
        <p15:guide id="1" orient="horz" pos="146" userDrawn="1">
          <p15:clr>
            <a:srgbClr val="FBAE40"/>
          </p15:clr>
        </p15:guide>
        <p15:guide id="2" pos="159" userDrawn="1">
          <p15:clr>
            <a:srgbClr val="FBAE40"/>
          </p15:clr>
        </p15:guide>
        <p15:guide id="3" orient="horz" pos="1620" userDrawn="1">
          <p15:clr>
            <a:srgbClr val="FBAE40"/>
          </p15:clr>
        </p15:guide>
        <p15:guide id="4" pos="5603" userDrawn="1">
          <p15:clr>
            <a:srgbClr val="FBAE40"/>
          </p15:clr>
        </p15:guide>
        <p15:guide id="5" pos="539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Graph &amp; Key Poi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C7B6C7-20A7-0644-AFFD-0DC74CEEAA6B}"/>
              </a:ext>
            </a:extLst>
          </p:cNvPr>
          <p:cNvSpPr>
            <a:spLocks noGrp="1"/>
          </p:cNvSpPr>
          <p:nvPr>
            <p:ph type="body" sz="quarter" idx="12" hasCustomPrompt="1"/>
          </p:nvPr>
        </p:nvSpPr>
        <p:spPr>
          <a:xfrm>
            <a:off x="250829" y="218815"/>
            <a:ext cx="7123096" cy="434767"/>
          </a:xfrm>
          <a:prstGeom prst="rect">
            <a:avLst/>
          </a:prstGeom>
        </p:spPr>
        <p:txBody>
          <a:bodyPr lIns="0">
            <a:noAutofit/>
          </a:bodyPr>
          <a:lstStyle>
            <a:lvl1pPr marL="0" indent="0">
              <a:buNone/>
              <a:defRPr lang="en-US" sz="2400" b="1" kern="1200" baseline="0" dirty="0">
                <a:solidFill>
                  <a:srgbClr val="F4821F"/>
                </a:solidFill>
                <a:uFill>
                  <a:solidFill>
                    <a:schemeClr val="tx2"/>
                  </a:solidFill>
                </a:uFill>
                <a:latin typeface="Arial" panose="020B0604020202020204" pitchFamily="34" charset="0"/>
                <a:ea typeface="+mj-ea"/>
                <a:cs typeface="Arial" panose="020B0604020202020204" pitchFamily="34" charset="0"/>
              </a:defRPr>
            </a:lvl1pPr>
          </a:lstStyle>
          <a:p>
            <a:pPr lvl="0"/>
            <a:r>
              <a:rPr lang="en-US"/>
              <a:t>Title – one line</a:t>
            </a:r>
          </a:p>
        </p:txBody>
      </p:sp>
      <p:sp>
        <p:nvSpPr>
          <p:cNvPr id="14" name="Text Placeholder 3">
            <a:extLst>
              <a:ext uri="{FF2B5EF4-FFF2-40B4-BE49-F238E27FC236}">
                <a16:creationId xmlns:a16="http://schemas.microsoft.com/office/drawing/2014/main" id="{83349B83-1EFF-784E-93D0-021CF6186D9A}"/>
              </a:ext>
            </a:extLst>
          </p:cNvPr>
          <p:cNvSpPr>
            <a:spLocks noGrp="1"/>
          </p:cNvSpPr>
          <p:nvPr>
            <p:ph type="body" sz="quarter" idx="13" hasCustomPrompt="1"/>
          </p:nvPr>
        </p:nvSpPr>
        <p:spPr>
          <a:xfrm>
            <a:off x="1416863" y="4420927"/>
            <a:ext cx="6431743" cy="434767"/>
          </a:xfrm>
          <a:prstGeom prst="rect">
            <a:avLst/>
          </a:prstGeom>
        </p:spPr>
        <p:txBody>
          <a:bodyPr lIns="0" anchor="ctr">
            <a:noAutofit/>
          </a:bodyPr>
          <a:lstStyle>
            <a:lvl1pPr marL="0" indent="0">
              <a:buNone/>
              <a:defRPr lang="en-US" sz="1200" b="0" kern="1200" baseline="0" dirty="0">
                <a:solidFill>
                  <a:srgbClr val="003C7D"/>
                </a:solidFill>
                <a:uFill>
                  <a:solidFill>
                    <a:schemeClr val="tx2"/>
                  </a:solidFill>
                </a:uFill>
                <a:latin typeface="Arial" panose="020B0604020202020204" pitchFamily="34" charset="0"/>
                <a:ea typeface="+mj-ea"/>
                <a:cs typeface="Arial" panose="020B0604020202020204" pitchFamily="34" charset="0"/>
              </a:defRPr>
            </a:lvl1pPr>
          </a:lstStyle>
          <a:p>
            <a:pPr lvl="0"/>
            <a:r>
              <a:rPr lang="en-US"/>
              <a:t>Key point</a:t>
            </a:r>
          </a:p>
        </p:txBody>
      </p:sp>
      <p:sp>
        <p:nvSpPr>
          <p:cNvPr id="19" name="Text Placeholder 18">
            <a:extLst>
              <a:ext uri="{FF2B5EF4-FFF2-40B4-BE49-F238E27FC236}">
                <a16:creationId xmlns:a16="http://schemas.microsoft.com/office/drawing/2014/main" id="{9246A33C-4CCA-D94F-B63F-FDDF33C59417}"/>
              </a:ext>
            </a:extLst>
          </p:cNvPr>
          <p:cNvSpPr>
            <a:spLocks noGrp="1"/>
          </p:cNvSpPr>
          <p:nvPr>
            <p:ph type="body" sz="quarter" idx="14" hasCustomPrompt="1"/>
          </p:nvPr>
        </p:nvSpPr>
        <p:spPr>
          <a:xfrm>
            <a:off x="250831" y="728870"/>
            <a:ext cx="8567735" cy="284370"/>
          </a:xfrm>
          <a:prstGeom prst="rect">
            <a:avLst/>
          </a:prstGeom>
        </p:spPr>
        <p:txBody>
          <a:bodyPr/>
          <a:lstStyle>
            <a:lvl1pPr marL="0" indent="0" algn="ctr">
              <a:buNone/>
              <a:defRPr lang="en-US" sz="1200" kern="1200" dirty="0">
                <a:solidFill>
                  <a:srgbClr val="003C7D"/>
                </a:solidFill>
                <a:latin typeface="Arial" panose="020B0604020202020204" pitchFamily="34" charset="0"/>
                <a:ea typeface="Arial" panose="020B0604020202020204" pitchFamily="34" charset="0"/>
                <a:cs typeface="Arial" panose="020B0604020202020204" pitchFamily="34" charset="0"/>
              </a:defRPr>
            </a:lvl1pPr>
          </a:lstStyle>
          <a:p>
            <a:pPr lvl="0"/>
            <a:r>
              <a:rPr lang="en-US"/>
              <a:t>Graph title, centered</a:t>
            </a:r>
          </a:p>
        </p:txBody>
      </p:sp>
      <p:sp>
        <p:nvSpPr>
          <p:cNvPr id="3" name="Picture Placeholder 2"/>
          <p:cNvSpPr>
            <a:spLocks noGrp="1"/>
          </p:cNvSpPr>
          <p:nvPr>
            <p:ph type="pic" sz="quarter" idx="15"/>
          </p:nvPr>
        </p:nvSpPr>
        <p:spPr>
          <a:xfrm>
            <a:off x="844501" y="1075576"/>
            <a:ext cx="7576459" cy="3053747"/>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a:p>
        </p:txBody>
      </p:sp>
      <p:sp>
        <p:nvSpPr>
          <p:cNvPr id="10" name="TextBox 5">
            <a:extLst>
              <a:ext uri="{FF2B5EF4-FFF2-40B4-BE49-F238E27FC236}">
                <a16:creationId xmlns:a16="http://schemas.microsoft.com/office/drawing/2014/main" id="{79F1FF97-645E-4048-9065-9182BF663448}"/>
              </a:ext>
            </a:extLst>
          </p:cNvPr>
          <p:cNvSpPr txBox="1"/>
          <p:nvPr userDrawn="1"/>
        </p:nvSpPr>
        <p:spPr>
          <a:xfrm rot="16200000">
            <a:off x="-1089194" y="3415786"/>
            <a:ext cx="2902590" cy="369332"/>
          </a:xfrm>
          <a:prstGeom prst="rect">
            <a:avLst/>
          </a:prstGeom>
          <a:noFill/>
        </p:spPr>
        <p:txBody>
          <a:bodyPr wrap="square" rtlCol="0">
            <a:spAutoFit/>
          </a:bodyPr>
          <a:lstStyle/>
          <a:p>
            <a:r>
              <a:rPr lang="fr-BE" sz="1800" b="1">
                <a:solidFill>
                  <a:srgbClr val="F4821F"/>
                </a:solidFill>
                <a:latin typeface="Arial Nova" panose="020B0504020202020204" pitchFamily="34" charset="0"/>
              </a:rPr>
              <a:t>PVPS</a:t>
            </a:r>
            <a:endParaRPr lang="en-BE" sz="1800" b="1">
              <a:solidFill>
                <a:srgbClr val="F4821F"/>
              </a:solidFill>
              <a:latin typeface="Arial Nova" panose="020B0504020202020204" pitchFamily="34" charset="0"/>
            </a:endParaRPr>
          </a:p>
        </p:txBody>
      </p:sp>
      <p:sp>
        <p:nvSpPr>
          <p:cNvPr id="11" name="ZoneTexte 10">
            <a:extLst>
              <a:ext uri="{FF2B5EF4-FFF2-40B4-BE49-F238E27FC236}">
                <a16:creationId xmlns:a16="http://schemas.microsoft.com/office/drawing/2014/main" id="{2C8A4C11-F344-4FAA-81B6-12046C2A66E7}"/>
              </a:ext>
            </a:extLst>
          </p:cNvPr>
          <p:cNvSpPr txBox="1"/>
          <p:nvPr userDrawn="1"/>
        </p:nvSpPr>
        <p:spPr>
          <a:xfrm>
            <a:off x="8179547" y="4696303"/>
            <a:ext cx="651447" cy="230832"/>
          </a:xfrm>
          <a:prstGeom prst="rect">
            <a:avLst/>
          </a:prstGeom>
          <a:noFill/>
        </p:spPr>
        <p:txBody>
          <a:bodyPr wrap="square" rtlCol="0">
            <a:spAutoFit/>
          </a:bodyPr>
          <a:lstStyle/>
          <a:p>
            <a:fld id="{E6C6F911-DFDC-4B93-962C-66F0D8D51AD1}" type="slidenum">
              <a:rPr lang="en-US" sz="900" smtClean="0">
                <a:latin typeface="Arial" panose="020B0604020202020204" pitchFamily="34" charset="0"/>
                <a:cs typeface="Arial" panose="020B0604020202020204" pitchFamily="34" charset="0"/>
              </a:rPr>
              <a:t>‹#›</a:t>
            </a:fld>
            <a:endParaRPr lang="en-US" sz="1350">
              <a:latin typeface="Arial" panose="020B0604020202020204" pitchFamily="34" charset="0"/>
              <a:cs typeface="Arial" panose="020B0604020202020204" pitchFamily="34" charset="0"/>
            </a:endParaRPr>
          </a:p>
        </p:txBody>
      </p:sp>
      <p:cxnSp>
        <p:nvCxnSpPr>
          <p:cNvPr id="12" name="Straight Connector 6">
            <a:extLst>
              <a:ext uri="{FF2B5EF4-FFF2-40B4-BE49-F238E27FC236}">
                <a16:creationId xmlns:a16="http://schemas.microsoft.com/office/drawing/2014/main" id="{6CDB6413-C17C-4DB3-8430-8DAFF8093974}"/>
              </a:ext>
            </a:extLst>
          </p:cNvPr>
          <p:cNvCxnSpPr>
            <a:cxnSpLocks/>
          </p:cNvCxnSpPr>
          <p:nvPr userDrawn="1"/>
        </p:nvCxnSpPr>
        <p:spPr>
          <a:xfrm>
            <a:off x="1" y="666544"/>
            <a:ext cx="7873999" cy="0"/>
          </a:xfrm>
          <a:prstGeom prst="line">
            <a:avLst/>
          </a:prstGeom>
          <a:ln>
            <a:solidFill>
              <a:srgbClr val="F4821F"/>
            </a:solidFill>
          </a:ln>
        </p:spPr>
        <p:style>
          <a:lnRef idx="1">
            <a:schemeClr val="accent1"/>
          </a:lnRef>
          <a:fillRef idx="0">
            <a:schemeClr val="accent1"/>
          </a:fillRef>
          <a:effectRef idx="0">
            <a:schemeClr val="accent1"/>
          </a:effectRef>
          <a:fontRef idx="minor">
            <a:schemeClr val="tx1"/>
          </a:fontRef>
        </p:style>
      </p:cxnSp>
      <p:pic>
        <p:nvPicPr>
          <p:cNvPr id="13" name="Picture 10" descr="A picture containing clock, fence&#10;&#10;Description automatically generated">
            <a:extLst>
              <a:ext uri="{FF2B5EF4-FFF2-40B4-BE49-F238E27FC236}">
                <a16:creationId xmlns:a16="http://schemas.microsoft.com/office/drawing/2014/main" id="{F1276EED-63C0-4779-9B0A-6D56E5AB22C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9528" y="173760"/>
            <a:ext cx="662032" cy="617588"/>
          </a:xfrm>
          <a:prstGeom prst="rect">
            <a:avLst/>
          </a:prstGeom>
        </p:spPr>
      </p:pic>
    </p:spTree>
    <p:extLst>
      <p:ext uri="{BB962C8B-B14F-4D97-AF65-F5344CB8AC3E}">
        <p14:creationId xmlns:p14="http://schemas.microsoft.com/office/powerpoint/2010/main" val="277405737"/>
      </p:ext>
    </p:extLst>
  </p:cSld>
  <p:clrMapOvr>
    <a:masterClrMapping/>
  </p:clrMapOvr>
  <p:extLst>
    <p:ext uri="{DCECCB84-F9BA-43D5-87BE-67443E8EF086}">
      <p15:sldGuideLst xmlns:p15="http://schemas.microsoft.com/office/powerpoint/2012/main">
        <p15:guide id="1" pos="159" userDrawn="1">
          <p15:clr>
            <a:srgbClr val="FBAE40"/>
          </p15:clr>
        </p15:guide>
        <p15:guide id="2" pos="5603" userDrawn="1">
          <p15:clr>
            <a:srgbClr val="FBAE40"/>
          </p15:clr>
        </p15:guide>
        <p15:guide id="3" orient="horz" pos="146" userDrawn="1">
          <p15:clr>
            <a:srgbClr val="FBAE40"/>
          </p15:clr>
        </p15:guide>
        <p15:guide id="4" pos="539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ransition slide">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D95F3DF4-8EA0-6440-9F6C-69B61C554843}"/>
              </a:ext>
            </a:extLst>
          </p:cNvPr>
          <p:cNvSpPr>
            <a:spLocks noGrp="1"/>
          </p:cNvSpPr>
          <p:nvPr>
            <p:ph type="body" sz="quarter" idx="12" hasCustomPrompt="1"/>
          </p:nvPr>
        </p:nvSpPr>
        <p:spPr>
          <a:xfrm>
            <a:off x="250831" y="1700700"/>
            <a:ext cx="8316913" cy="519694"/>
          </a:xfrm>
          <a:prstGeom prst="rect">
            <a:avLst/>
          </a:prstGeom>
        </p:spPr>
        <p:txBody>
          <a:bodyPr lIns="0" anchor="ctr" anchorCtr="1">
            <a:noAutofit/>
          </a:bodyPr>
          <a:lstStyle>
            <a:lvl1pPr marL="0" marR="0" indent="0" algn="ctr" defTabSz="685749" rtl="0" eaLnBrk="1" fontAlgn="auto" latinLnBrk="0" hangingPunct="1">
              <a:lnSpc>
                <a:spcPct val="100000"/>
              </a:lnSpc>
              <a:spcBef>
                <a:spcPts val="0"/>
              </a:spcBef>
              <a:spcAft>
                <a:spcPts val="0"/>
              </a:spcAft>
              <a:buClr>
                <a:schemeClr val="bg1">
                  <a:lumMod val="65000"/>
                </a:schemeClr>
              </a:buClr>
              <a:buSzPct val="100000"/>
              <a:buFont typeface="Calibri" panose="020F0502020204030204" pitchFamily="34" charset="0"/>
              <a:buNone/>
              <a:tabLst/>
              <a:defRPr lang="en-US" sz="2400" b="1" kern="1200" dirty="0">
                <a:solidFill>
                  <a:srgbClr val="F4821F"/>
                </a:solidFill>
                <a:latin typeface="Arial" panose="020B0604020202020204" pitchFamily="34" charset="0"/>
                <a:ea typeface="+mj-ea"/>
                <a:cs typeface="Arial" panose="020B0604020202020204" pitchFamily="34" charset="0"/>
              </a:defRPr>
            </a:lvl1pPr>
          </a:lstStyle>
          <a:p>
            <a:pPr marL="161988" marR="0" lvl="0" indent="-161988" algn="l" defTabSz="685749" rtl="0" eaLnBrk="1" fontAlgn="auto" latinLnBrk="0" hangingPunct="1">
              <a:lnSpc>
                <a:spcPct val="100000"/>
              </a:lnSpc>
              <a:spcBef>
                <a:spcPts val="1650"/>
              </a:spcBef>
              <a:spcAft>
                <a:spcPts val="0"/>
              </a:spcAft>
              <a:buClr>
                <a:schemeClr val="bg1">
                  <a:lumMod val="65000"/>
                </a:schemeClr>
              </a:buClr>
              <a:buSzPct val="100000"/>
              <a:buFont typeface="Calibri" panose="020F0502020204030204" pitchFamily="34" charset="0"/>
              <a:buNone/>
              <a:tabLst/>
              <a:defRPr/>
            </a:pPr>
            <a:r>
              <a:rPr lang="en-US"/>
              <a:t>Thank you</a:t>
            </a:r>
          </a:p>
        </p:txBody>
      </p:sp>
      <p:sp>
        <p:nvSpPr>
          <p:cNvPr id="12" name="Text Placeholder 4">
            <a:extLst>
              <a:ext uri="{FF2B5EF4-FFF2-40B4-BE49-F238E27FC236}">
                <a16:creationId xmlns:a16="http://schemas.microsoft.com/office/drawing/2014/main" id="{835992F8-323D-EF4B-867E-02F746EE31C0}"/>
              </a:ext>
            </a:extLst>
          </p:cNvPr>
          <p:cNvSpPr>
            <a:spLocks noGrp="1"/>
          </p:cNvSpPr>
          <p:nvPr>
            <p:ph type="body" sz="quarter" idx="13" hasCustomPrompt="1"/>
          </p:nvPr>
        </p:nvSpPr>
        <p:spPr>
          <a:xfrm>
            <a:off x="250832" y="2339080"/>
            <a:ext cx="8316913" cy="293284"/>
          </a:xfrm>
          <a:prstGeom prst="rect">
            <a:avLst/>
          </a:prstGeom>
        </p:spPr>
        <p:txBody>
          <a:bodyPr lIns="0">
            <a:noAutofit/>
          </a:bodyPr>
          <a:lstStyle>
            <a:lvl1pPr marL="161988" marR="0" indent="-161988" algn="ctr" defTabSz="685749" rtl="0" eaLnBrk="1" fontAlgn="auto" latinLnBrk="0" hangingPunct="1">
              <a:lnSpc>
                <a:spcPct val="100000"/>
              </a:lnSpc>
              <a:spcBef>
                <a:spcPts val="750"/>
              </a:spcBef>
              <a:spcAft>
                <a:spcPts val="0"/>
              </a:spcAft>
              <a:buClr>
                <a:schemeClr val="bg1">
                  <a:lumMod val="65000"/>
                </a:schemeClr>
              </a:buClr>
              <a:buSzPct val="100000"/>
              <a:buFont typeface="Calibri" panose="020F0502020204030204" pitchFamily="34" charset="0"/>
              <a:buNone/>
              <a:tabLst/>
              <a:defRPr lang="en-US" sz="1800" kern="1200" baseline="0" dirty="0" smtClean="0">
                <a:solidFill>
                  <a:schemeClr val="bg1">
                    <a:lumMod val="50000"/>
                  </a:schemeClr>
                </a:solidFill>
                <a:latin typeface="Arial" panose="020B0604020202020204" pitchFamily="34" charset="0"/>
                <a:ea typeface="+mn-ea"/>
                <a:cs typeface="Arial" panose="020B0604020202020204" pitchFamily="34" charset="0"/>
              </a:defRPr>
            </a:lvl1pPr>
          </a:lstStyle>
          <a:p>
            <a:pPr marL="161988" marR="0" lvl="0" indent="-161988" algn="l" defTabSz="685749" rtl="0" eaLnBrk="1" fontAlgn="auto" latinLnBrk="0" hangingPunct="1">
              <a:lnSpc>
                <a:spcPct val="100000"/>
              </a:lnSpc>
              <a:spcBef>
                <a:spcPts val="1650"/>
              </a:spcBef>
              <a:spcAft>
                <a:spcPts val="0"/>
              </a:spcAft>
              <a:buClr>
                <a:schemeClr val="bg1">
                  <a:lumMod val="65000"/>
                </a:schemeClr>
              </a:buClr>
              <a:buSzPct val="100000"/>
              <a:buFont typeface="Calibri" panose="020F0502020204030204" pitchFamily="34" charset="0"/>
              <a:buNone/>
              <a:tabLst/>
              <a:defRPr/>
            </a:pPr>
            <a:r>
              <a:rPr lang="en-US"/>
              <a:t>Name, Task</a:t>
            </a:r>
          </a:p>
        </p:txBody>
      </p:sp>
      <p:sp>
        <p:nvSpPr>
          <p:cNvPr id="9" name="Text Placeholder 4">
            <a:extLst>
              <a:ext uri="{FF2B5EF4-FFF2-40B4-BE49-F238E27FC236}">
                <a16:creationId xmlns:a16="http://schemas.microsoft.com/office/drawing/2014/main" id="{856184C6-4F83-044B-B28D-60A04D01A543}"/>
              </a:ext>
            </a:extLst>
          </p:cNvPr>
          <p:cNvSpPr>
            <a:spLocks noGrp="1"/>
          </p:cNvSpPr>
          <p:nvPr>
            <p:ph type="body" sz="quarter" idx="14" hasCustomPrompt="1"/>
          </p:nvPr>
        </p:nvSpPr>
        <p:spPr>
          <a:xfrm>
            <a:off x="253602" y="2646651"/>
            <a:ext cx="8316913" cy="293284"/>
          </a:xfrm>
          <a:prstGeom prst="rect">
            <a:avLst/>
          </a:prstGeom>
        </p:spPr>
        <p:txBody>
          <a:bodyPr lIns="0">
            <a:noAutofit/>
          </a:bodyPr>
          <a:lstStyle>
            <a:lvl1pPr marL="161988" marR="0" indent="-161988" algn="l" defTabSz="685749" rtl="0" eaLnBrk="1" fontAlgn="auto" latinLnBrk="0" hangingPunct="1">
              <a:lnSpc>
                <a:spcPct val="100000"/>
              </a:lnSpc>
              <a:spcBef>
                <a:spcPts val="750"/>
              </a:spcBef>
              <a:spcAft>
                <a:spcPts val="0"/>
              </a:spcAft>
              <a:buClr>
                <a:schemeClr val="bg1">
                  <a:lumMod val="65000"/>
                </a:schemeClr>
              </a:buClr>
              <a:buSzPct val="100000"/>
              <a:buFont typeface="Calibri" panose="020F0502020204030204" pitchFamily="34" charset="0"/>
              <a:buNone/>
              <a:tabLst/>
              <a:defRPr lang="en-US" sz="1800" kern="1200" baseline="0" dirty="0" smtClean="0">
                <a:solidFill>
                  <a:schemeClr val="bg1">
                    <a:lumMod val="50000"/>
                  </a:schemeClr>
                </a:solidFill>
                <a:latin typeface="Arial" panose="020B0604020202020204" pitchFamily="34" charset="0"/>
                <a:ea typeface="+mn-ea"/>
                <a:cs typeface="Arial" panose="020B0604020202020204" pitchFamily="34" charset="0"/>
              </a:defRPr>
            </a:lvl1pPr>
          </a:lstStyle>
          <a:p>
            <a:pPr marL="161988" marR="0" lvl="0" indent="-161988" algn="l" defTabSz="685749" rtl="0" eaLnBrk="1" fontAlgn="auto" latinLnBrk="0" hangingPunct="1">
              <a:lnSpc>
                <a:spcPct val="100000"/>
              </a:lnSpc>
              <a:spcBef>
                <a:spcPts val="1650"/>
              </a:spcBef>
              <a:spcAft>
                <a:spcPts val="0"/>
              </a:spcAft>
              <a:buClr>
                <a:schemeClr val="bg1">
                  <a:lumMod val="65000"/>
                </a:schemeClr>
              </a:buClr>
              <a:buSzPct val="100000"/>
              <a:buFont typeface="Calibri" panose="020F0502020204030204" pitchFamily="34" charset="0"/>
              <a:buNone/>
              <a:tabLst/>
              <a:defRPr/>
            </a:pPr>
            <a:r>
              <a:rPr lang="en-US"/>
              <a:t>email</a:t>
            </a:r>
          </a:p>
        </p:txBody>
      </p:sp>
      <p:sp>
        <p:nvSpPr>
          <p:cNvPr id="2" name="ZoneTexte 1">
            <a:extLst>
              <a:ext uri="{FF2B5EF4-FFF2-40B4-BE49-F238E27FC236}">
                <a16:creationId xmlns:a16="http://schemas.microsoft.com/office/drawing/2014/main" id="{948FBD9B-28A2-42C7-8E45-0732AA2F8749}"/>
              </a:ext>
            </a:extLst>
          </p:cNvPr>
          <p:cNvSpPr txBox="1"/>
          <p:nvPr userDrawn="1"/>
        </p:nvSpPr>
        <p:spPr>
          <a:xfrm>
            <a:off x="112927" y="129637"/>
            <a:ext cx="1973943" cy="300082"/>
          </a:xfrm>
          <a:prstGeom prst="rect">
            <a:avLst/>
          </a:prstGeom>
          <a:noFill/>
        </p:spPr>
        <p:txBody>
          <a:bodyPr wrap="square" rtlCol="0">
            <a:spAutoFit/>
          </a:bodyPr>
          <a:lstStyle/>
          <a:p>
            <a:r>
              <a:rPr lang="fr-FR" sz="1350" b="1">
                <a:latin typeface="Arial Nova" panose="020B0504020202020204" pitchFamily="34" charset="0"/>
              </a:rPr>
              <a:t>www.iea-pvps.org</a:t>
            </a:r>
          </a:p>
        </p:txBody>
      </p:sp>
      <p:grpSp>
        <p:nvGrpSpPr>
          <p:cNvPr id="11" name="Group 10">
            <a:extLst>
              <a:ext uri="{FF2B5EF4-FFF2-40B4-BE49-F238E27FC236}">
                <a16:creationId xmlns:a16="http://schemas.microsoft.com/office/drawing/2014/main" id="{FF74DEAC-5DC1-4765-8A8E-073D29527C02}"/>
              </a:ext>
            </a:extLst>
          </p:cNvPr>
          <p:cNvGrpSpPr/>
          <p:nvPr userDrawn="1"/>
        </p:nvGrpSpPr>
        <p:grpSpPr>
          <a:xfrm>
            <a:off x="0" y="4566602"/>
            <a:ext cx="9144000" cy="576898"/>
            <a:chOff x="0" y="4566602"/>
            <a:chExt cx="9144000" cy="576898"/>
          </a:xfrm>
        </p:grpSpPr>
        <p:pic>
          <p:nvPicPr>
            <p:cNvPr id="13" name="Picture 12">
              <a:extLst>
                <a:ext uri="{FF2B5EF4-FFF2-40B4-BE49-F238E27FC236}">
                  <a16:creationId xmlns:a16="http://schemas.microsoft.com/office/drawing/2014/main" id="{C481B272-5B9D-4754-BD11-72667CB3DB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566602"/>
              <a:ext cx="3509963" cy="576897"/>
            </a:xfrm>
            <a:prstGeom prst="rect">
              <a:avLst/>
            </a:prstGeom>
          </p:spPr>
        </p:pic>
        <p:sp>
          <p:nvSpPr>
            <p:cNvPr id="14" name="Rectangle 13">
              <a:extLst>
                <a:ext uri="{FF2B5EF4-FFF2-40B4-BE49-F238E27FC236}">
                  <a16:creationId xmlns:a16="http://schemas.microsoft.com/office/drawing/2014/main" id="{8DFF1928-C522-45E0-99E5-0999082285CA}"/>
                </a:ext>
              </a:extLst>
            </p:cNvPr>
            <p:cNvSpPr/>
            <p:nvPr userDrawn="1"/>
          </p:nvSpPr>
          <p:spPr>
            <a:xfrm>
              <a:off x="3362325" y="4566602"/>
              <a:ext cx="5781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5" name="Picture 14" descr="A close up of a sign&#10;&#10;Description automatically generated">
            <a:extLst>
              <a:ext uri="{FF2B5EF4-FFF2-40B4-BE49-F238E27FC236}">
                <a16:creationId xmlns:a16="http://schemas.microsoft.com/office/drawing/2014/main" id="{1201AD07-F73F-4811-ACB6-618B74B00CB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62325" y="3129176"/>
            <a:ext cx="2196767" cy="1104605"/>
          </a:xfrm>
          <a:prstGeom prst="rect">
            <a:avLst/>
          </a:prstGeom>
        </p:spPr>
      </p:pic>
    </p:spTree>
  </p:cSld>
  <p:clrMapOvr>
    <a:masterClrMapping/>
  </p:clrMapOvr>
  <p:extLst>
    <p:ext uri="{DCECCB84-F9BA-43D5-87BE-67443E8EF086}">
      <p15:sldGuideLst xmlns:p15="http://schemas.microsoft.com/office/powerpoint/2012/main">
        <p15:guide id="1" pos="159" userDrawn="1">
          <p15:clr>
            <a:srgbClr val="FBAE40"/>
          </p15:clr>
        </p15:guide>
        <p15:guide id="2" pos="5397"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le Slide_Bottom">
    <p:spTree>
      <p:nvGrpSpPr>
        <p:cNvPr id="1" name=""/>
        <p:cNvGrpSpPr/>
        <p:nvPr/>
      </p:nvGrpSpPr>
      <p:grpSpPr bwMode="auto">
        <a:xfrm>
          <a:off x="0" y="0"/>
          <a:ext cx="0" cy="0"/>
          <a:chOff x="0" y="0"/>
          <a:chExt cx="0" cy="0"/>
        </a:xfrm>
      </p:grpSpPr>
      <p:sp>
        <p:nvSpPr>
          <p:cNvPr id="4" name="Text Placeholder 2"/>
          <p:cNvSpPr>
            <a:spLocks noGrp="1"/>
          </p:cNvSpPr>
          <p:nvPr>
            <p:ph type="body" sz="quarter" idx="12" hasCustomPrompt="1"/>
          </p:nvPr>
        </p:nvSpPr>
        <p:spPr bwMode="auto">
          <a:xfrm>
            <a:off x="250832" y="3078038"/>
            <a:ext cx="8316913" cy="519694"/>
          </a:xfrm>
          <a:prstGeom prst="rect">
            <a:avLst/>
          </a:prstGeom>
        </p:spPr>
        <p:txBody>
          <a:bodyPr lIns="0" anchor="b" anchorCtr="0">
            <a:noAutofit/>
          </a:bodyPr>
          <a:lstStyle>
            <a:lvl1pPr marL="161987" marR="0" indent="-161987" algn="l" defTabSz="685749">
              <a:lnSpc>
                <a:spcPct val="100000"/>
              </a:lnSpc>
              <a:spcBef>
                <a:spcPts val="1650"/>
              </a:spcBef>
              <a:spcAft>
                <a:spcPts val="0"/>
              </a:spcAft>
              <a:buClr>
                <a:schemeClr val="bg1">
                  <a:lumMod val="65000"/>
                </a:schemeClr>
              </a:buClr>
              <a:buSzPct val="100000"/>
              <a:buFont typeface="Calibri"/>
              <a:buNone/>
              <a:defRPr lang="en-US" sz="2400" b="1">
                <a:solidFill>
                  <a:schemeClr val="tx1"/>
                </a:solidFill>
                <a:latin typeface="Arial"/>
                <a:ea typeface="+mj-ea"/>
                <a:cs typeface="Arial"/>
              </a:defRPr>
            </a:lvl1pPr>
          </a:lstStyle>
          <a:p>
            <a:pPr marL="161987" marR="0" lvl="0" indent="-161987" algn="l" defTabSz="685749">
              <a:lnSpc>
                <a:spcPct val="100000"/>
              </a:lnSpc>
              <a:spcBef>
                <a:spcPts val="1650"/>
              </a:spcBef>
              <a:spcAft>
                <a:spcPts val="0"/>
              </a:spcAft>
              <a:buClr>
                <a:schemeClr val="bg1">
                  <a:lumMod val="65000"/>
                </a:schemeClr>
              </a:buClr>
              <a:buSzPct val="100000"/>
              <a:buFont typeface="Calibri"/>
              <a:buNone/>
              <a:defRPr/>
            </a:pPr>
            <a:r>
              <a:rPr lang="en-GB"/>
              <a:t>Title Slide </a:t>
            </a:r>
            <a:endParaRPr lang="en-US"/>
          </a:p>
        </p:txBody>
      </p:sp>
      <p:sp>
        <p:nvSpPr>
          <p:cNvPr id="5" name="Text Placeholder 4"/>
          <p:cNvSpPr>
            <a:spLocks noGrp="1"/>
          </p:cNvSpPr>
          <p:nvPr>
            <p:ph type="body" sz="quarter" idx="13" hasCustomPrompt="1"/>
          </p:nvPr>
        </p:nvSpPr>
        <p:spPr bwMode="auto">
          <a:xfrm>
            <a:off x="250825" y="3741627"/>
            <a:ext cx="8316912" cy="306684"/>
          </a:xfrm>
          <a:prstGeom prst="rect">
            <a:avLst/>
          </a:prstGeom>
        </p:spPr>
        <p:txBody>
          <a:bodyPr lIns="0">
            <a:noAutofit/>
          </a:bodyPr>
          <a:lstStyle>
            <a:lvl1pPr marL="161987" marR="0" indent="-161987" algn="l" defTabSz="685749">
              <a:lnSpc>
                <a:spcPct val="100000"/>
              </a:lnSpc>
              <a:spcBef>
                <a:spcPts val="1650"/>
              </a:spcBef>
              <a:spcAft>
                <a:spcPts val="0"/>
              </a:spcAft>
              <a:buClr>
                <a:schemeClr val="bg1">
                  <a:lumMod val="65000"/>
                </a:schemeClr>
              </a:buClr>
              <a:buSzPct val="100000"/>
              <a:buFont typeface="Calibri"/>
              <a:buNone/>
              <a:defRPr lang="en-US" sz="1800">
                <a:solidFill>
                  <a:srgbClr val="003C7D"/>
                </a:solidFill>
                <a:latin typeface="Arial"/>
                <a:ea typeface="+mn-ea"/>
                <a:cs typeface="Arial"/>
              </a:defRPr>
            </a:lvl1pPr>
          </a:lstStyle>
          <a:p>
            <a:pPr marL="161987" marR="0" lvl="0" indent="-161987" algn="l" defTabSz="685749">
              <a:lnSpc>
                <a:spcPct val="100000"/>
              </a:lnSpc>
              <a:spcBef>
                <a:spcPts val="1650"/>
              </a:spcBef>
              <a:spcAft>
                <a:spcPts val="0"/>
              </a:spcAft>
              <a:buClr>
                <a:schemeClr val="bg1">
                  <a:lumMod val="65000"/>
                </a:schemeClr>
              </a:buClr>
              <a:buSzPct val="100000"/>
              <a:buFont typeface="Calibri"/>
              <a:buNone/>
              <a:defRPr/>
            </a:pPr>
            <a:r>
              <a:rPr lang="en-US"/>
              <a:t>Name of presenter, affiliation</a:t>
            </a:r>
            <a:endParaRPr/>
          </a:p>
        </p:txBody>
      </p:sp>
      <p:sp>
        <p:nvSpPr>
          <p:cNvPr id="6" name="Text Placeholder 4"/>
          <p:cNvSpPr>
            <a:spLocks noGrp="1"/>
          </p:cNvSpPr>
          <p:nvPr>
            <p:ph type="body" sz="quarter" idx="14" hasCustomPrompt="1"/>
          </p:nvPr>
        </p:nvSpPr>
        <p:spPr bwMode="auto">
          <a:xfrm>
            <a:off x="250825" y="4169667"/>
            <a:ext cx="8316912" cy="306684"/>
          </a:xfrm>
          <a:prstGeom prst="rect">
            <a:avLst/>
          </a:prstGeom>
        </p:spPr>
        <p:txBody>
          <a:bodyPr lIns="0">
            <a:noAutofit/>
          </a:bodyPr>
          <a:lstStyle>
            <a:lvl1pPr marL="161987" marR="0" indent="-161987" algn="l" defTabSz="685749">
              <a:lnSpc>
                <a:spcPct val="100000"/>
              </a:lnSpc>
              <a:spcBef>
                <a:spcPts val="1650"/>
              </a:spcBef>
              <a:spcAft>
                <a:spcPts val="0"/>
              </a:spcAft>
              <a:buClr>
                <a:schemeClr val="bg1">
                  <a:lumMod val="65000"/>
                </a:schemeClr>
              </a:buClr>
              <a:buSzPct val="100000"/>
              <a:buFont typeface="Calibri"/>
              <a:buNone/>
              <a:defRPr lang="en-US" sz="1800">
                <a:solidFill>
                  <a:srgbClr val="003C7D"/>
                </a:solidFill>
                <a:latin typeface="Arial"/>
                <a:ea typeface="+mn-ea"/>
                <a:cs typeface="Arial"/>
              </a:defRPr>
            </a:lvl1pPr>
          </a:lstStyle>
          <a:p>
            <a:pPr marL="161987" marR="0" lvl="0" indent="-161987" algn="l" defTabSz="685749">
              <a:lnSpc>
                <a:spcPct val="100000"/>
              </a:lnSpc>
              <a:spcBef>
                <a:spcPts val="1650"/>
              </a:spcBef>
              <a:spcAft>
                <a:spcPts val="0"/>
              </a:spcAft>
              <a:buClr>
                <a:schemeClr val="bg1">
                  <a:lumMod val="65000"/>
                </a:schemeClr>
              </a:buClr>
              <a:buSzPct val="100000"/>
              <a:buFont typeface="Calibri"/>
              <a:buNone/>
              <a:defRPr/>
            </a:pPr>
            <a:r>
              <a:rPr lang="en-US"/>
              <a:t>Location &amp; date of presentation</a:t>
            </a:r>
            <a:endParaRPr/>
          </a:p>
        </p:txBody>
      </p:sp>
      <p:grpSp>
        <p:nvGrpSpPr>
          <p:cNvPr id="7" name="Group 6"/>
          <p:cNvGrpSpPr/>
          <p:nvPr userDrawn="1"/>
        </p:nvGrpSpPr>
        <p:grpSpPr bwMode="auto">
          <a:xfrm>
            <a:off x="0" y="4566602"/>
            <a:ext cx="9144000" cy="576898"/>
            <a:chOff x="0" y="4566602"/>
            <a:chExt cx="9144000" cy="576898"/>
          </a:xfrm>
        </p:grpSpPr>
        <p:pic>
          <p:nvPicPr>
            <p:cNvPr id="8" name="Picture 7"/>
            <p:cNvPicPr>
              <a:picLocks noChangeAspect="1"/>
            </p:cNvPicPr>
            <p:nvPr userDrawn="1"/>
          </p:nvPicPr>
          <p:blipFill>
            <a:blip r:embed="rId2"/>
            <a:stretch/>
          </p:blipFill>
          <p:spPr bwMode="auto">
            <a:xfrm>
              <a:off x="0" y="4566602"/>
              <a:ext cx="3509963" cy="576897"/>
            </a:xfrm>
            <a:prstGeom prst="rect">
              <a:avLst/>
            </a:prstGeom>
          </p:spPr>
        </p:pic>
        <p:sp>
          <p:nvSpPr>
            <p:cNvPr id="9" name="Rectangle 9"/>
            <p:cNvSpPr/>
            <p:nvPr userDrawn="1"/>
          </p:nvSpPr>
          <p:spPr bwMode="auto">
            <a:xfrm>
              <a:off x="3362324" y="4566602"/>
              <a:ext cx="5781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200">
                <a:latin typeface="Segoe UI"/>
                <a:cs typeface="Segoe UI"/>
              </a:endParaRPr>
            </a:p>
          </p:txBody>
        </p:sp>
      </p:grpSp>
      <p:pic>
        <p:nvPicPr>
          <p:cNvPr id="10" name="Picture 10" descr="A close up of a sign&#10;&#10;Description automatically generated"/>
          <p:cNvPicPr>
            <a:picLocks noChangeAspect="1"/>
          </p:cNvPicPr>
          <p:nvPr userDrawn="1"/>
        </p:nvPicPr>
        <p:blipFill>
          <a:blip r:embed="rId3"/>
          <a:stretch/>
        </p:blipFill>
        <p:spPr bwMode="auto">
          <a:xfrm>
            <a:off x="250825" y="1714288"/>
            <a:ext cx="2196767" cy="1104605"/>
          </a:xfrm>
          <a:prstGeom prst="rect">
            <a:avLst/>
          </a:prstGeom>
        </p:spPr>
      </p:pic>
    </p:spTree>
    <p:extLst>
      <p:ext uri="{BB962C8B-B14F-4D97-AF65-F5344CB8AC3E}">
        <p14:creationId xmlns:p14="http://schemas.microsoft.com/office/powerpoint/2010/main" val="4201330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le &amp; text">
    <p:spTree>
      <p:nvGrpSpPr>
        <p:cNvPr id="1" name=""/>
        <p:cNvGrpSpPr/>
        <p:nvPr/>
      </p:nvGrpSpPr>
      <p:grpSpPr bwMode="auto">
        <a:xfrm>
          <a:off x="0" y="0"/>
          <a:ext cx="0" cy="0"/>
          <a:chOff x="0" y="0"/>
          <a:chExt cx="0" cy="0"/>
        </a:xfrm>
      </p:grpSpPr>
      <p:sp>
        <p:nvSpPr>
          <p:cNvPr id="4" name="Text Placeholder 3"/>
          <p:cNvSpPr>
            <a:spLocks noGrp="1"/>
          </p:cNvSpPr>
          <p:nvPr>
            <p:ph type="body" sz="quarter" idx="12" hasCustomPrompt="1"/>
          </p:nvPr>
        </p:nvSpPr>
        <p:spPr bwMode="auto">
          <a:xfrm>
            <a:off x="250828" y="218815"/>
            <a:ext cx="7289701" cy="434767"/>
          </a:xfrm>
          <a:prstGeom prst="rect">
            <a:avLst/>
          </a:prstGeom>
        </p:spPr>
        <p:txBody>
          <a:bodyPr lIns="0">
            <a:noAutofit/>
          </a:bodyPr>
          <a:lstStyle>
            <a:lvl1pPr marL="0" indent="0">
              <a:buNone/>
              <a:defRPr lang="en-US" sz="2400" b="1">
                <a:solidFill>
                  <a:srgbClr val="F4821F"/>
                </a:solidFill>
                <a:latin typeface="Arial"/>
                <a:ea typeface="+mj-ea"/>
                <a:cs typeface="Arial"/>
              </a:defRPr>
            </a:lvl1pPr>
          </a:lstStyle>
          <a:p>
            <a:pPr lvl="0">
              <a:defRPr/>
            </a:pPr>
            <a:r>
              <a:rPr lang="en-US"/>
              <a:t>Title – one line</a:t>
            </a:r>
            <a:endParaRPr/>
          </a:p>
        </p:txBody>
      </p:sp>
      <p:sp>
        <p:nvSpPr>
          <p:cNvPr id="5" name="Text Placeholder 4"/>
          <p:cNvSpPr>
            <a:spLocks noGrp="1"/>
          </p:cNvSpPr>
          <p:nvPr>
            <p:ph type="body" sz="quarter" idx="13" hasCustomPrompt="1"/>
          </p:nvPr>
        </p:nvSpPr>
        <p:spPr bwMode="auto">
          <a:xfrm>
            <a:off x="526446" y="889005"/>
            <a:ext cx="8440119" cy="3682492"/>
          </a:xfrm>
          <a:prstGeom prst="rect">
            <a:avLst/>
          </a:prstGeom>
        </p:spPr>
        <p:txBody>
          <a:bodyPr lIns="0"/>
          <a:lstStyle>
            <a:lvl1pPr marL="269981" indent="-134532">
              <a:spcBef>
                <a:spcPts val="600"/>
              </a:spcBef>
              <a:spcAft>
                <a:spcPts val="600"/>
              </a:spcAft>
              <a:buClr>
                <a:srgbClr val="003C7D"/>
              </a:buClr>
              <a:buFont typeface="Arial"/>
              <a:buChar char="•"/>
              <a:defRPr sz="1800">
                <a:solidFill>
                  <a:srgbClr val="003C7D"/>
                </a:solidFill>
                <a:latin typeface="Arial"/>
                <a:cs typeface="Arial"/>
              </a:defRPr>
            </a:lvl1pPr>
            <a:lvl2pPr marL="404970" indent="-134991">
              <a:spcBef>
                <a:spcPts val="600"/>
              </a:spcBef>
              <a:spcAft>
                <a:spcPts val="600"/>
              </a:spcAft>
              <a:buClr>
                <a:srgbClr val="003C7D"/>
              </a:buClr>
              <a:buFont typeface="Arial"/>
              <a:buChar char="•"/>
              <a:defRPr sz="1700">
                <a:solidFill>
                  <a:srgbClr val="003C7D"/>
                </a:solidFill>
                <a:latin typeface="Arial"/>
                <a:cs typeface="Arial"/>
              </a:defRPr>
            </a:lvl2pPr>
            <a:lvl3pPr marL="539314" indent="-134532">
              <a:spcBef>
                <a:spcPts val="300"/>
              </a:spcBef>
              <a:spcAft>
                <a:spcPts val="300"/>
              </a:spcAft>
              <a:buClr>
                <a:srgbClr val="003C7D"/>
              </a:buClr>
              <a:buFont typeface="Arial"/>
              <a:buChar char="•"/>
              <a:defRPr sz="1600">
                <a:solidFill>
                  <a:srgbClr val="003C7D"/>
                </a:solidFill>
                <a:latin typeface="Arial"/>
                <a:cs typeface="Arial"/>
              </a:defRPr>
            </a:lvl3pPr>
            <a:lvl4pPr marL="675034" indent="-135722">
              <a:spcBef>
                <a:spcPts val="300"/>
              </a:spcBef>
              <a:spcAft>
                <a:spcPts val="300"/>
              </a:spcAft>
              <a:buClr>
                <a:srgbClr val="003C7D"/>
              </a:buClr>
              <a:buFont typeface="Arial"/>
              <a:buChar char="•"/>
              <a:defRPr sz="1600">
                <a:solidFill>
                  <a:srgbClr val="003C7D"/>
                </a:solidFill>
                <a:latin typeface="Arial"/>
                <a:cs typeface="Arial"/>
              </a:defRPr>
            </a:lvl4pPr>
            <a:lvl5pPr marL="809940" indent="-134991">
              <a:spcBef>
                <a:spcPts val="300"/>
              </a:spcBef>
              <a:spcAft>
                <a:spcPts val="300"/>
              </a:spcAft>
              <a:buClr>
                <a:srgbClr val="003C7D"/>
              </a:buClr>
              <a:buFont typeface="Arial"/>
              <a:buChar char="•"/>
              <a:defRPr sz="1600">
                <a:solidFill>
                  <a:srgbClr val="003C7D"/>
                </a:solidFill>
                <a:latin typeface="Arial"/>
                <a:cs typeface="Arial"/>
              </a:defRPr>
            </a:lvl5pPr>
          </a:lstStyle>
          <a:p>
            <a:pPr lvl="0">
              <a:defRPr/>
            </a:pPr>
            <a:r>
              <a:rPr lang="en-US"/>
              <a:t>Content slide</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6" name="TextBox 5"/>
          <p:cNvSpPr>
            <a:spLocks noAdjustHandles="1"/>
          </p:cNvSpPr>
          <p:nvPr userDrawn="1"/>
        </p:nvSpPr>
        <p:spPr bwMode="auto">
          <a:xfrm rot="16199999">
            <a:off x="-1089194" y="3415786"/>
            <a:ext cx="2902590" cy="369332"/>
          </a:xfrm>
          <a:prstGeom prst="rect">
            <a:avLst/>
          </a:prstGeom>
          <a:noFill/>
        </p:spPr>
        <p:txBody>
          <a:bodyPr wrap="square" rtlCol="0">
            <a:spAutoFit/>
          </a:bodyPr>
          <a:lstStyle/>
          <a:p>
            <a:pPr>
              <a:defRPr/>
            </a:pPr>
            <a:r>
              <a:rPr lang="fr-BE" sz="1800" b="1">
                <a:solidFill>
                  <a:srgbClr val="F4821F"/>
                </a:solidFill>
                <a:latin typeface="Arial Nova"/>
              </a:rPr>
              <a:t>PVPS</a:t>
            </a:r>
            <a:endParaRPr sz="1800" b="1">
              <a:solidFill>
                <a:srgbClr val="F4821F"/>
              </a:solidFill>
              <a:latin typeface="Arial Nova"/>
            </a:endParaRPr>
          </a:p>
        </p:txBody>
      </p:sp>
      <p:cxnSp>
        <p:nvCxnSpPr>
          <p:cNvPr id="7" name="Straight Connector 6"/>
          <p:cNvCxnSpPr>
            <a:cxnSpLocks/>
          </p:cNvCxnSpPr>
          <p:nvPr userDrawn="1"/>
        </p:nvCxnSpPr>
        <p:spPr bwMode="auto">
          <a:xfrm>
            <a:off x="1" y="666544"/>
            <a:ext cx="7873999" cy="0"/>
          </a:xfrm>
          <a:prstGeom prst="line">
            <a:avLst/>
          </a:prstGeom>
          <a:ln>
            <a:solidFill>
              <a:srgbClr val="F4821F"/>
            </a:solidFill>
          </a:ln>
        </p:spPr>
        <p:style>
          <a:lnRef idx="1">
            <a:schemeClr val="accent1"/>
          </a:lnRef>
          <a:fillRef idx="0">
            <a:schemeClr val="accent1"/>
          </a:fillRef>
          <a:effectRef idx="0">
            <a:schemeClr val="accent1"/>
          </a:effectRef>
          <a:fontRef idx="minor">
            <a:schemeClr val="tx1"/>
          </a:fontRef>
        </p:style>
      </p:cxnSp>
      <p:sp>
        <p:nvSpPr>
          <p:cNvPr id="8" name="ZoneTexte 1"/>
          <p:cNvSpPr>
            <a:spLocks noAdjustHandles="1"/>
          </p:cNvSpPr>
          <p:nvPr userDrawn="1"/>
        </p:nvSpPr>
        <p:spPr bwMode="auto">
          <a:xfrm>
            <a:off x="8179547" y="4696303"/>
            <a:ext cx="651447" cy="230832"/>
          </a:xfrm>
          <a:prstGeom prst="rect">
            <a:avLst/>
          </a:prstGeom>
          <a:noFill/>
        </p:spPr>
        <p:txBody>
          <a:bodyPr wrap="square" rtlCol="0">
            <a:spAutoFit/>
          </a:bodyPr>
          <a:lstStyle/>
          <a:p>
            <a:pPr>
              <a:defRPr/>
            </a:pPr>
            <a:fld id="{E6C6F911-DFDC-4B93-962C-66F0D8D51AD1}" type="slidenum">
              <a:rPr lang="en-US" sz="900">
                <a:latin typeface="Arial"/>
                <a:cs typeface="Arial"/>
              </a:rPr>
              <a:t>‹#›</a:t>
            </a:fld>
            <a:endParaRPr lang="en-US" sz="1000">
              <a:latin typeface="Arial"/>
              <a:cs typeface="Arial"/>
            </a:endParaRPr>
          </a:p>
        </p:txBody>
      </p:sp>
      <p:pic>
        <p:nvPicPr>
          <p:cNvPr id="9" name="Picture 10" descr="A picture containing clock, fence&#10;&#10;Description automatically generated"/>
          <p:cNvPicPr>
            <a:picLocks noChangeAspect="1"/>
          </p:cNvPicPr>
          <p:nvPr userDrawn="1"/>
        </p:nvPicPr>
        <p:blipFill>
          <a:blip r:embed="rId2"/>
          <a:stretch/>
        </p:blipFill>
        <p:spPr bwMode="auto">
          <a:xfrm>
            <a:off x="8009528" y="173760"/>
            <a:ext cx="662032" cy="617588"/>
          </a:xfrm>
          <a:prstGeom prst="rect">
            <a:avLst/>
          </a:prstGeom>
        </p:spPr>
      </p:pic>
    </p:spTree>
    <p:extLst>
      <p:ext uri="{BB962C8B-B14F-4D97-AF65-F5344CB8AC3E}">
        <p14:creationId xmlns:p14="http://schemas.microsoft.com/office/powerpoint/2010/main" val="43131735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C4F6E0-D0E4-AECC-B5F7-570369D4E75C}"/>
              </a:ext>
            </a:extLst>
          </p:cNvPr>
          <p:cNvSpPr>
            <a:spLocks noGrp="1"/>
          </p:cNvSpPr>
          <p:nvPr>
            <p:ph type="title"/>
          </p:nvPr>
        </p:nvSpPr>
        <p:spPr>
          <a:xfrm>
            <a:off x="628650" y="274638"/>
            <a:ext cx="7886700" cy="993775"/>
          </a:xfrm>
          <a:prstGeom prst="rect">
            <a:avLst/>
          </a:prstGeom>
        </p:spPr>
        <p:txBody>
          <a:bodyPr/>
          <a:lstStyle/>
          <a:p>
            <a:r>
              <a:rPr lang="de-DE" dirty="0"/>
              <a:t>Mastertitelformat bearbeiten</a:t>
            </a:r>
          </a:p>
        </p:txBody>
      </p:sp>
    </p:spTree>
    <p:extLst>
      <p:ext uri="{BB962C8B-B14F-4D97-AF65-F5344CB8AC3E}">
        <p14:creationId xmlns:p14="http://schemas.microsoft.com/office/powerpoint/2010/main" val="3224170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preserve="1" userDrawn="1">
  <p:cSld name="Title, Graph &amp; Key Point">
    <p:spTree>
      <p:nvGrpSpPr>
        <p:cNvPr id="1" name=""/>
        <p:cNvGrpSpPr/>
        <p:nvPr/>
      </p:nvGrpSpPr>
      <p:grpSpPr bwMode="auto">
        <a:xfrm>
          <a:off x="0" y="0"/>
          <a:ext cx="0" cy="0"/>
          <a:chOff x="0" y="0"/>
          <a:chExt cx="0" cy="0"/>
        </a:xfrm>
      </p:grpSpPr>
      <p:sp>
        <p:nvSpPr>
          <p:cNvPr id="4" name="Text Placeholder 3"/>
          <p:cNvSpPr>
            <a:spLocks noGrp="1"/>
          </p:cNvSpPr>
          <p:nvPr>
            <p:ph type="body" sz="quarter" idx="12" hasCustomPrompt="1"/>
          </p:nvPr>
        </p:nvSpPr>
        <p:spPr bwMode="auto">
          <a:xfrm>
            <a:off x="250829" y="218815"/>
            <a:ext cx="7123096" cy="434767"/>
          </a:xfrm>
          <a:prstGeom prst="rect">
            <a:avLst/>
          </a:prstGeom>
        </p:spPr>
        <p:txBody>
          <a:bodyPr lIns="0">
            <a:noAutofit/>
          </a:bodyPr>
          <a:lstStyle>
            <a:lvl1pPr marL="0" indent="0">
              <a:buNone/>
              <a:defRPr lang="en-US" sz="2400" b="1">
                <a:solidFill>
                  <a:srgbClr val="F4821F"/>
                </a:solidFill>
                <a:latin typeface="Arial"/>
                <a:ea typeface="+mj-ea"/>
                <a:cs typeface="Arial"/>
              </a:defRPr>
            </a:lvl1pPr>
          </a:lstStyle>
          <a:p>
            <a:pPr lvl="0">
              <a:defRPr/>
            </a:pPr>
            <a:r>
              <a:rPr lang="en-US"/>
              <a:t>Title – one line</a:t>
            </a:r>
            <a:endParaRPr/>
          </a:p>
        </p:txBody>
      </p:sp>
      <p:sp>
        <p:nvSpPr>
          <p:cNvPr id="5" name="Text Placeholder 3"/>
          <p:cNvSpPr>
            <a:spLocks noGrp="1"/>
          </p:cNvSpPr>
          <p:nvPr>
            <p:ph type="body" sz="quarter" idx="13" hasCustomPrompt="1"/>
          </p:nvPr>
        </p:nvSpPr>
        <p:spPr bwMode="auto">
          <a:xfrm>
            <a:off x="1416863" y="4420927"/>
            <a:ext cx="6431743" cy="434767"/>
          </a:xfrm>
          <a:prstGeom prst="rect">
            <a:avLst/>
          </a:prstGeom>
        </p:spPr>
        <p:txBody>
          <a:bodyPr lIns="0" anchor="ctr">
            <a:noAutofit/>
          </a:bodyPr>
          <a:lstStyle>
            <a:lvl1pPr marL="0" indent="0">
              <a:buNone/>
              <a:defRPr lang="en-US" sz="1200" b="0">
                <a:solidFill>
                  <a:srgbClr val="003C7D"/>
                </a:solidFill>
                <a:latin typeface="Arial"/>
                <a:ea typeface="+mj-ea"/>
                <a:cs typeface="Arial"/>
              </a:defRPr>
            </a:lvl1pPr>
          </a:lstStyle>
          <a:p>
            <a:pPr lvl="0">
              <a:defRPr/>
            </a:pPr>
            <a:r>
              <a:rPr lang="en-US"/>
              <a:t>Key point</a:t>
            </a:r>
            <a:endParaRPr/>
          </a:p>
        </p:txBody>
      </p:sp>
      <p:sp>
        <p:nvSpPr>
          <p:cNvPr id="6" name="Text Placeholder 18"/>
          <p:cNvSpPr>
            <a:spLocks noGrp="1"/>
          </p:cNvSpPr>
          <p:nvPr>
            <p:ph type="body" sz="quarter" idx="14" hasCustomPrompt="1"/>
          </p:nvPr>
        </p:nvSpPr>
        <p:spPr bwMode="auto">
          <a:xfrm>
            <a:off x="250831" y="728870"/>
            <a:ext cx="8567735" cy="284370"/>
          </a:xfrm>
          <a:prstGeom prst="rect">
            <a:avLst/>
          </a:prstGeom>
        </p:spPr>
        <p:txBody>
          <a:bodyPr/>
          <a:lstStyle>
            <a:lvl1pPr marL="0" indent="0" algn="ctr">
              <a:buNone/>
              <a:defRPr lang="en-US" sz="1200">
                <a:solidFill>
                  <a:srgbClr val="003C7D"/>
                </a:solidFill>
                <a:latin typeface="Arial"/>
                <a:ea typeface="Arial"/>
                <a:cs typeface="Arial"/>
              </a:defRPr>
            </a:lvl1pPr>
          </a:lstStyle>
          <a:p>
            <a:pPr lvl="0">
              <a:defRPr/>
            </a:pPr>
            <a:r>
              <a:rPr lang="en-US"/>
              <a:t>Graph title, centered</a:t>
            </a:r>
            <a:endParaRPr/>
          </a:p>
        </p:txBody>
      </p:sp>
      <p:sp>
        <p:nvSpPr>
          <p:cNvPr id="7" name="Picture Placeholder 2"/>
          <p:cNvSpPr>
            <a:spLocks noGrp="1"/>
          </p:cNvSpPr>
          <p:nvPr>
            <p:ph type="pic" sz="quarter" idx="15"/>
          </p:nvPr>
        </p:nvSpPr>
        <p:spPr bwMode="auto">
          <a:xfrm>
            <a:off x="844501" y="1075576"/>
            <a:ext cx="7576459" cy="3053747"/>
          </a:xfrm>
          <a:prstGeom prst="rect">
            <a:avLst/>
          </a:prstGeom>
        </p:spPr>
        <p:txBody>
          <a:bodyPr/>
          <a:lstStyle>
            <a:lvl1pPr>
              <a:defRPr>
                <a:latin typeface="Arial"/>
                <a:cs typeface="Arial"/>
              </a:defRPr>
            </a:lvl1pPr>
          </a:lstStyle>
          <a:p>
            <a:pPr>
              <a:defRPr/>
            </a:pPr>
            <a:endParaRPr lang="en-GB"/>
          </a:p>
        </p:txBody>
      </p:sp>
      <p:sp>
        <p:nvSpPr>
          <p:cNvPr id="8" name="TextBox 5"/>
          <p:cNvSpPr>
            <a:spLocks noAdjustHandles="1"/>
          </p:cNvSpPr>
          <p:nvPr userDrawn="1"/>
        </p:nvSpPr>
        <p:spPr bwMode="auto">
          <a:xfrm rot="16199999">
            <a:off x="-1089194" y="3415786"/>
            <a:ext cx="2902590" cy="369332"/>
          </a:xfrm>
          <a:prstGeom prst="rect">
            <a:avLst/>
          </a:prstGeom>
          <a:noFill/>
        </p:spPr>
        <p:txBody>
          <a:bodyPr wrap="square" rtlCol="0">
            <a:spAutoFit/>
          </a:bodyPr>
          <a:lstStyle/>
          <a:p>
            <a:pPr>
              <a:defRPr/>
            </a:pPr>
            <a:r>
              <a:rPr lang="fr-BE" sz="1800" b="1">
                <a:solidFill>
                  <a:srgbClr val="F4821F"/>
                </a:solidFill>
                <a:latin typeface="Arial Nova"/>
              </a:rPr>
              <a:t>PVPS</a:t>
            </a:r>
            <a:endParaRPr sz="1800" b="1">
              <a:solidFill>
                <a:srgbClr val="F4821F"/>
              </a:solidFill>
              <a:latin typeface="Arial Nova"/>
            </a:endParaRPr>
          </a:p>
        </p:txBody>
      </p:sp>
      <p:sp>
        <p:nvSpPr>
          <p:cNvPr id="9" name="ZoneTexte 10"/>
          <p:cNvSpPr>
            <a:spLocks noAdjustHandles="1"/>
          </p:cNvSpPr>
          <p:nvPr userDrawn="1"/>
        </p:nvSpPr>
        <p:spPr bwMode="auto">
          <a:xfrm>
            <a:off x="8179547" y="4696303"/>
            <a:ext cx="651447" cy="230832"/>
          </a:xfrm>
          <a:prstGeom prst="rect">
            <a:avLst/>
          </a:prstGeom>
          <a:noFill/>
        </p:spPr>
        <p:txBody>
          <a:bodyPr wrap="square" rtlCol="0">
            <a:spAutoFit/>
          </a:bodyPr>
          <a:lstStyle/>
          <a:p>
            <a:pPr>
              <a:defRPr/>
            </a:pPr>
            <a:fld id="{E6C6F911-DFDC-4B93-962C-66F0D8D51AD1}" type="slidenum">
              <a:rPr lang="en-US" sz="900">
                <a:latin typeface="Arial"/>
                <a:cs typeface="Arial"/>
              </a:rPr>
              <a:t>‹#›</a:t>
            </a:fld>
            <a:endParaRPr lang="en-US" sz="1350">
              <a:latin typeface="Arial"/>
              <a:cs typeface="Arial"/>
            </a:endParaRPr>
          </a:p>
        </p:txBody>
      </p:sp>
      <p:cxnSp>
        <p:nvCxnSpPr>
          <p:cNvPr id="10" name="Straight Connector 6"/>
          <p:cNvCxnSpPr>
            <a:cxnSpLocks/>
          </p:cNvCxnSpPr>
          <p:nvPr userDrawn="1"/>
        </p:nvCxnSpPr>
        <p:spPr bwMode="auto">
          <a:xfrm>
            <a:off x="1" y="666544"/>
            <a:ext cx="7873999" cy="0"/>
          </a:xfrm>
          <a:prstGeom prst="line">
            <a:avLst/>
          </a:prstGeom>
          <a:ln>
            <a:solidFill>
              <a:srgbClr val="F4821F"/>
            </a:solidFill>
          </a:ln>
        </p:spPr>
        <p:style>
          <a:lnRef idx="1">
            <a:schemeClr val="accent1"/>
          </a:lnRef>
          <a:fillRef idx="0">
            <a:schemeClr val="accent1"/>
          </a:fillRef>
          <a:effectRef idx="0">
            <a:schemeClr val="accent1"/>
          </a:effectRef>
          <a:fontRef idx="minor">
            <a:schemeClr val="tx1"/>
          </a:fontRef>
        </p:style>
      </p:cxnSp>
      <p:pic>
        <p:nvPicPr>
          <p:cNvPr id="11" name="Picture 10" descr="A picture containing clock, fence&#10;&#10;Description automatically generated"/>
          <p:cNvPicPr>
            <a:picLocks noChangeAspect="1"/>
          </p:cNvPicPr>
          <p:nvPr userDrawn="1"/>
        </p:nvPicPr>
        <p:blipFill>
          <a:blip r:embed="rId2"/>
          <a:stretch/>
        </p:blipFill>
        <p:spPr bwMode="auto">
          <a:xfrm>
            <a:off x="8009528" y="173760"/>
            <a:ext cx="662032" cy="617588"/>
          </a:xfrm>
          <a:prstGeom prst="rect">
            <a:avLst/>
          </a:prstGeom>
        </p:spPr>
      </p:pic>
    </p:spTree>
    <p:extLst>
      <p:ext uri="{BB962C8B-B14F-4D97-AF65-F5344CB8AC3E}">
        <p14:creationId xmlns:p14="http://schemas.microsoft.com/office/powerpoint/2010/main" val="869712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preserve="1" userDrawn="1">
  <p:cSld name="Transition slide">
    <p:spTree>
      <p:nvGrpSpPr>
        <p:cNvPr id="1" name=""/>
        <p:cNvGrpSpPr/>
        <p:nvPr/>
      </p:nvGrpSpPr>
      <p:grpSpPr bwMode="auto">
        <a:xfrm>
          <a:off x="0" y="0"/>
          <a:ext cx="0" cy="0"/>
          <a:chOff x="0" y="0"/>
          <a:chExt cx="0" cy="0"/>
        </a:xfrm>
      </p:grpSpPr>
      <p:sp>
        <p:nvSpPr>
          <p:cNvPr id="4" name="Text Placeholder 2"/>
          <p:cNvSpPr>
            <a:spLocks noGrp="1"/>
          </p:cNvSpPr>
          <p:nvPr>
            <p:ph type="body" sz="quarter" idx="12" hasCustomPrompt="1"/>
          </p:nvPr>
        </p:nvSpPr>
        <p:spPr bwMode="auto">
          <a:xfrm>
            <a:off x="250831" y="1700700"/>
            <a:ext cx="8316913" cy="519694"/>
          </a:xfrm>
          <a:prstGeom prst="rect">
            <a:avLst/>
          </a:prstGeom>
        </p:spPr>
        <p:txBody>
          <a:bodyPr lIns="0" anchor="ctr" anchorCtr="1">
            <a:noAutofit/>
          </a:bodyPr>
          <a:lstStyle>
            <a:lvl1pPr marL="0" marR="0" indent="0" algn="ctr" defTabSz="685749">
              <a:lnSpc>
                <a:spcPct val="100000"/>
              </a:lnSpc>
              <a:spcBef>
                <a:spcPts val="0"/>
              </a:spcBef>
              <a:spcAft>
                <a:spcPts val="0"/>
              </a:spcAft>
              <a:buClr>
                <a:schemeClr val="bg1">
                  <a:lumMod val="65000"/>
                </a:schemeClr>
              </a:buClr>
              <a:buSzPct val="100000"/>
              <a:buFont typeface="Calibri"/>
              <a:buNone/>
              <a:defRPr lang="en-US" sz="2400" b="1">
                <a:solidFill>
                  <a:srgbClr val="F4821F"/>
                </a:solidFill>
                <a:latin typeface="Arial"/>
                <a:ea typeface="+mj-ea"/>
                <a:cs typeface="Arial"/>
              </a:defRPr>
            </a:lvl1pPr>
          </a:lstStyle>
          <a:p>
            <a:pPr marL="161987" marR="0" lvl="0" indent="-161987" algn="l" defTabSz="685749">
              <a:lnSpc>
                <a:spcPct val="100000"/>
              </a:lnSpc>
              <a:spcBef>
                <a:spcPts val="1650"/>
              </a:spcBef>
              <a:spcAft>
                <a:spcPts val="0"/>
              </a:spcAft>
              <a:buClr>
                <a:schemeClr val="bg1">
                  <a:lumMod val="65000"/>
                </a:schemeClr>
              </a:buClr>
              <a:buSzPct val="100000"/>
              <a:buFont typeface="Calibri"/>
              <a:buNone/>
              <a:defRPr/>
            </a:pPr>
            <a:r>
              <a:rPr lang="en-US"/>
              <a:t>Thank you</a:t>
            </a:r>
            <a:endParaRPr/>
          </a:p>
        </p:txBody>
      </p:sp>
      <p:sp>
        <p:nvSpPr>
          <p:cNvPr id="5" name="Text Placeholder 4"/>
          <p:cNvSpPr>
            <a:spLocks noGrp="1"/>
          </p:cNvSpPr>
          <p:nvPr>
            <p:ph type="body" sz="quarter" idx="13" hasCustomPrompt="1"/>
          </p:nvPr>
        </p:nvSpPr>
        <p:spPr bwMode="auto">
          <a:xfrm>
            <a:off x="250832" y="2339080"/>
            <a:ext cx="8316913" cy="293284"/>
          </a:xfrm>
          <a:prstGeom prst="rect">
            <a:avLst/>
          </a:prstGeom>
        </p:spPr>
        <p:txBody>
          <a:bodyPr lIns="0">
            <a:noAutofit/>
          </a:bodyPr>
          <a:lstStyle>
            <a:lvl1pPr marL="161987" marR="0" indent="-161987" algn="ctr" defTabSz="685749">
              <a:lnSpc>
                <a:spcPct val="100000"/>
              </a:lnSpc>
              <a:spcBef>
                <a:spcPts val="750"/>
              </a:spcBef>
              <a:spcAft>
                <a:spcPts val="0"/>
              </a:spcAft>
              <a:buClr>
                <a:schemeClr val="bg1">
                  <a:lumMod val="65000"/>
                </a:schemeClr>
              </a:buClr>
              <a:buSzPct val="100000"/>
              <a:buFont typeface="Calibri"/>
              <a:buNone/>
              <a:defRPr lang="en-US" sz="1800">
                <a:solidFill>
                  <a:schemeClr val="bg1">
                    <a:lumMod val="50000"/>
                  </a:schemeClr>
                </a:solidFill>
                <a:latin typeface="Arial"/>
                <a:ea typeface="+mn-ea"/>
                <a:cs typeface="Arial"/>
              </a:defRPr>
            </a:lvl1pPr>
          </a:lstStyle>
          <a:p>
            <a:pPr marL="161987" marR="0" lvl="0" indent="-161987" algn="l" defTabSz="685749">
              <a:lnSpc>
                <a:spcPct val="100000"/>
              </a:lnSpc>
              <a:spcBef>
                <a:spcPts val="1650"/>
              </a:spcBef>
              <a:spcAft>
                <a:spcPts val="0"/>
              </a:spcAft>
              <a:buClr>
                <a:schemeClr val="bg1">
                  <a:lumMod val="65000"/>
                </a:schemeClr>
              </a:buClr>
              <a:buSzPct val="100000"/>
              <a:buFont typeface="Calibri"/>
              <a:buNone/>
              <a:defRPr/>
            </a:pPr>
            <a:r>
              <a:rPr lang="en-US"/>
              <a:t>Name, Task</a:t>
            </a:r>
            <a:endParaRPr/>
          </a:p>
        </p:txBody>
      </p:sp>
      <p:sp>
        <p:nvSpPr>
          <p:cNvPr id="6" name="Text Placeholder 4"/>
          <p:cNvSpPr>
            <a:spLocks noGrp="1"/>
          </p:cNvSpPr>
          <p:nvPr>
            <p:ph type="body" sz="quarter" idx="14" hasCustomPrompt="1"/>
          </p:nvPr>
        </p:nvSpPr>
        <p:spPr bwMode="auto">
          <a:xfrm>
            <a:off x="253602" y="2646651"/>
            <a:ext cx="8316913" cy="293284"/>
          </a:xfrm>
          <a:prstGeom prst="rect">
            <a:avLst/>
          </a:prstGeom>
        </p:spPr>
        <p:txBody>
          <a:bodyPr lIns="0">
            <a:noAutofit/>
          </a:bodyPr>
          <a:lstStyle>
            <a:lvl1pPr marL="161987" marR="0" indent="-161987" algn="l" defTabSz="685749">
              <a:lnSpc>
                <a:spcPct val="100000"/>
              </a:lnSpc>
              <a:spcBef>
                <a:spcPts val="750"/>
              </a:spcBef>
              <a:spcAft>
                <a:spcPts val="0"/>
              </a:spcAft>
              <a:buClr>
                <a:schemeClr val="bg1">
                  <a:lumMod val="65000"/>
                </a:schemeClr>
              </a:buClr>
              <a:buSzPct val="100000"/>
              <a:buFont typeface="Calibri"/>
              <a:buNone/>
              <a:defRPr lang="en-US" sz="1800">
                <a:solidFill>
                  <a:schemeClr val="bg1">
                    <a:lumMod val="50000"/>
                  </a:schemeClr>
                </a:solidFill>
                <a:latin typeface="Arial"/>
                <a:ea typeface="+mn-ea"/>
                <a:cs typeface="Arial"/>
              </a:defRPr>
            </a:lvl1pPr>
          </a:lstStyle>
          <a:p>
            <a:pPr marL="161987" marR="0" lvl="0" indent="-161987" algn="l" defTabSz="685749">
              <a:lnSpc>
                <a:spcPct val="100000"/>
              </a:lnSpc>
              <a:spcBef>
                <a:spcPts val="1650"/>
              </a:spcBef>
              <a:spcAft>
                <a:spcPts val="0"/>
              </a:spcAft>
              <a:buClr>
                <a:schemeClr val="bg1">
                  <a:lumMod val="65000"/>
                </a:schemeClr>
              </a:buClr>
              <a:buSzPct val="100000"/>
              <a:buFont typeface="Calibri"/>
              <a:buNone/>
              <a:defRPr/>
            </a:pPr>
            <a:r>
              <a:rPr lang="en-US"/>
              <a:t>email</a:t>
            </a:r>
            <a:endParaRPr/>
          </a:p>
        </p:txBody>
      </p:sp>
      <p:sp>
        <p:nvSpPr>
          <p:cNvPr id="7" name="ZoneTexte 1"/>
          <p:cNvSpPr>
            <a:spLocks noAdjustHandles="1"/>
          </p:cNvSpPr>
          <p:nvPr userDrawn="1"/>
        </p:nvSpPr>
        <p:spPr bwMode="auto">
          <a:xfrm>
            <a:off x="112927" y="129637"/>
            <a:ext cx="1973943" cy="300082"/>
          </a:xfrm>
          <a:prstGeom prst="rect">
            <a:avLst/>
          </a:prstGeom>
          <a:noFill/>
        </p:spPr>
        <p:txBody>
          <a:bodyPr wrap="square" rtlCol="0">
            <a:spAutoFit/>
          </a:bodyPr>
          <a:lstStyle/>
          <a:p>
            <a:pPr>
              <a:defRPr/>
            </a:pPr>
            <a:r>
              <a:rPr lang="fr-FR" sz="1350" b="1">
                <a:latin typeface="Arial Nova"/>
              </a:rPr>
              <a:t>iea-pvps.org</a:t>
            </a:r>
          </a:p>
        </p:txBody>
      </p:sp>
      <p:grpSp>
        <p:nvGrpSpPr>
          <p:cNvPr id="8" name="Group 10"/>
          <p:cNvGrpSpPr/>
          <p:nvPr userDrawn="1"/>
        </p:nvGrpSpPr>
        <p:grpSpPr bwMode="auto">
          <a:xfrm>
            <a:off x="0" y="4566602"/>
            <a:ext cx="9144000" cy="576898"/>
            <a:chOff x="0" y="4566602"/>
            <a:chExt cx="9144000" cy="576898"/>
          </a:xfrm>
        </p:grpSpPr>
        <p:pic>
          <p:nvPicPr>
            <p:cNvPr id="9" name="Picture 12"/>
            <p:cNvPicPr>
              <a:picLocks noChangeAspect="1"/>
            </p:cNvPicPr>
            <p:nvPr userDrawn="1"/>
          </p:nvPicPr>
          <p:blipFill>
            <a:blip r:embed="rId2"/>
            <a:stretch/>
          </p:blipFill>
          <p:spPr bwMode="auto">
            <a:xfrm>
              <a:off x="0" y="4566602"/>
              <a:ext cx="3509963" cy="576897"/>
            </a:xfrm>
            <a:prstGeom prst="rect">
              <a:avLst/>
            </a:prstGeom>
          </p:spPr>
        </p:pic>
        <p:sp>
          <p:nvSpPr>
            <p:cNvPr id="10" name="Rectangle 13"/>
            <p:cNvSpPr/>
            <p:nvPr userDrawn="1"/>
          </p:nvSpPr>
          <p:spPr bwMode="auto">
            <a:xfrm>
              <a:off x="3362324" y="4566602"/>
              <a:ext cx="5781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200">
                <a:latin typeface="Segoe UI"/>
                <a:cs typeface="Segoe UI"/>
              </a:endParaRPr>
            </a:p>
          </p:txBody>
        </p:sp>
      </p:grpSp>
      <p:pic>
        <p:nvPicPr>
          <p:cNvPr id="11" name="Picture 14" descr="A close up of a sign&#10;&#10;Description automatically generated"/>
          <p:cNvPicPr>
            <a:picLocks noChangeAspect="1"/>
          </p:cNvPicPr>
          <p:nvPr userDrawn="1"/>
        </p:nvPicPr>
        <p:blipFill>
          <a:blip r:embed="rId3"/>
          <a:stretch/>
        </p:blipFill>
        <p:spPr bwMode="auto">
          <a:xfrm>
            <a:off x="3362324" y="3129176"/>
            <a:ext cx="2196767" cy="1104605"/>
          </a:xfrm>
          <a:prstGeom prst="rect">
            <a:avLst/>
          </a:prstGeom>
        </p:spPr>
      </p:pic>
    </p:spTree>
    <p:extLst>
      <p:ext uri="{BB962C8B-B14F-4D97-AF65-F5344CB8AC3E}">
        <p14:creationId xmlns:p14="http://schemas.microsoft.com/office/powerpoint/2010/main" val="9063281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A06A82-928A-AC37-1B7A-B8303F6CD9AF}"/>
              </a:ext>
            </a:extLst>
          </p:cNvPr>
          <p:cNvSpPr txBox="1"/>
          <p:nvPr userDrawn="1">
            <p:extLst>
              <p:ext uri="{1162E1C5-73C7-4A58-AE30-91384D911F3F}">
                <p184:classification xmlns:p184="http://schemas.microsoft.com/office/powerpoint/2018/4/main" val="hdr"/>
              </p:ext>
            </p:extLst>
          </p:nvPr>
        </p:nvSpPr>
        <p:spPr>
          <a:xfrm>
            <a:off x="7153275" y="63500"/>
            <a:ext cx="1962150" cy="182880"/>
          </a:xfrm>
          <a:prstGeom prst="rect">
            <a:avLst/>
          </a:prstGeom>
        </p:spPr>
        <p:txBody>
          <a:bodyPr horzOverflow="overflow" lIns="0" tIns="0" rIns="0" bIns="0">
            <a:spAutoFit/>
          </a:bodyPr>
          <a:lstStyle/>
          <a:p>
            <a:pPr algn="l"/>
            <a:r>
              <a:rPr lang="en-CA" sz="12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UNCLASSIFIED - NON CLASSIFIÉ</a:t>
            </a:r>
          </a:p>
        </p:txBody>
      </p:sp>
    </p:spTree>
    <p:extLst>
      <p:ext uri="{BB962C8B-B14F-4D97-AF65-F5344CB8AC3E}">
        <p14:creationId xmlns:p14="http://schemas.microsoft.com/office/powerpoint/2010/main" val="1241735107"/>
      </p:ext>
    </p:extLst>
  </p:cSld>
  <p:clrMap bg1="lt1" tx1="dk1" bg2="lt2" tx2="dk2" accent1="accent1" accent2="accent2" accent3="accent3" accent4="accent4" accent5="accent5" accent6="accent6" hlink="hlink" folHlink="folHlink"/>
  <p:sldLayoutIdLst>
    <p:sldLayoutId id="2147483684" r:id="rId1"/>
    <p:sldLayoutId id="2147483704" r:id="rId2"/>
    <p:sldLayoutId id="2147483703" r:id="rId3"/>
    <p:sldLayoutId id="2147483708" r:id="rId4"/>
  </p:sldLayoutIdLst>
  <p:hf hdr="0" ftr="0" dt="0"/>
  <p:txStyles>
    <p:titleStyle>
      <a:lvl1pPr algn="l" defTabSz="685749" rtl="0" eaLnBrk="1" latinLnBrk="0" hangingPunct="1">
        <a:spcBef>
          <a:spcPct val="0"/>
        </a:spcBef>
        <a:buNone/>
        <a:defRPr sz="2700" b="1" kern="1200">
          <a:solidFill>
            <a:schemeClr val="tx1"/>
          </a:solidFill>
          <a:latin typeface="+mj-lt"/>
          <a:ea typeface="+mj-ea"/>
          <a:cs typeface="+mj-cs"/>
        </a:defRPr>
      </a:lvl1pPr>
    </p:titleStyle>
    <p:bodyStyle>
      <a:lvl1pPr marL="161988" indent="-161988" algn="l" defTabSz="685749" rtl="0" eaLnBrk="1" latinLnBrk="0" hangingPunct="1">
        <a:spcBef>
          <a:spcPts val="1650"/>
        </a:spcBef>
        <a:buClr>
          <a:schemeClr val="bg1">
            <a:lumMod val="65000"/>
          </a:schemeClr>
        </a:buClr>
        <a:buSzPct val="100000"/>
        <a:buFont typeface="Calibri" panose="020F0502020204030204" pitchFamily="34" charset="0"/>
        <a:buChar char="•"/>
        <a:defRPr sz="1350" kern="1200">
          <a:solidFill>
            <a:schemeClr val="tx1"/>
          </a:solidFill>
          <a:latin typeface="+mn-lt"/>
          <a:ea typeface="+mn-ea"/>
          <a:cs typeface="+mn-cs"/>
        </a:defRPr>
      </a:lvl1pPr>
      <a:lvl2pPr marL="404970" indent="-134991" algn="l" defTabSz="685749" rtl="0" eaLnBrk="1" latinLnBrk="0" hangingPunct="1">
        <a:spcBef>
          <a:spcPts val="375"/>
        </a:spcBef>
        <a:buClr>
          <a:schemeClr val="bg1">
            <a:lumMod val="65000"/>
          </a:schemeClr>
        </a:buClr>
        <a:buSzPct val="100000"/>
        <a:buFont typeface="Segoe UI" panose="020B0502040204020203" pitchFamily="34" charset="0"/>
        <a:buChar char="-"/>
        <a:defRPr sz="1200" kern="1200">
          <a:solidFill>
            <a:schemeClr val="tx1"/>
          </a:solidFill>
          <a:latin typeface="+mn-lt"/>
          <a:ea typeface="+mn-ea"/>
          <a:cs typeface="+mn-cs"/>
        </a:defRPr>
      </a:lvl2pPr>
      <a:lvl3pPr marL="566958" indent="-134991" algn="l" defTabSz="685749" rtl="0" eaLnBrk="1" latinLnBrk="0" hangingPunct="1">
        <a:spcBef>
          <a:spcPts val="375"/>
        </a:spcBef>
        <a:buClr>
          <a:schemeClr val="bg1">
            <a:lumMod val="75000"/>
          </a:schemeClr>
        </a:buClr>
        <a:buFont typeface="Segoe UI" panose="020B0502040204020203" pitchFamily="34" charset="0"/>
        <a:buChar char="-"/>
        <a:defRPr sz="1050" kern="1200">
          <a:solidFill>
            <a:schemeClr val="tx1"/>
          </a:solidFill>
          <a:latin typeface="+mn-lt"/>
          <a:ea typeface="+mn-ea"/>
          <a:cs typeface="+mn-cs"/>
        </a:defRPr>
      </a:lvl3pPr>
      <a:lvl4pPr marL="1200060" indent="-171438" algn="l" defTabSz="685749" rtl="0" eaLnBrk="1" latinLnBrk="0" hangingPunct="1">
        <a:spcBef>
          <a:spcPct val="20000"/>
        </a:spcBef>
        <a:buFont typeface="Arial" panose="020B0604020202020204" pitchFamily="34" charset="0"/>
        <a:buChar char="∙"/>
        <a:defRPr sz="900" kern="1200">
          <a:solidFill>
            <a:schemeClr val="tx1"/>
          </a:solidFill>
          <a:latin typeface="+mn-lt"/>
          <a:ea typeface="+mn-ea"/>
          <a:cs typeface="+mn-cs"/>
        </a:defRPr>
      </a:lvl4pPr>
      <a:lvl5pPr marL="1542935" indent="-171438" algn="l" defTabSz="685749" rtl="0" eaLnBrk="1" latinLnBrk="0" hangingPunct="1">
        <a:spcBef>
          <a:spcPct val="20000"/>
        </a:spcBef>
        <a:buFont typeface="Arial" panose="020B0604020202020204" pitchFamily="34" charset="0"/>
        <a:buChar char="▫"/>
        <a:defRPr sz="900" kern="1200">
          <a:solidFill>
            <a:schemeClr val="tx1"/>
          </a:solidFill>
          <a:latin typeface="+mn-lt"/>
          <a:ea typeface="+mn-ea"/>
          <a:cs typeface="+mn-cs"/>
        </a:defRPr>
      </a:lvl5pPr>
      <a:lvl6pPr marL="1885809" indent="-171438" algn="l" defTabSz="68574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684" indent="-171438" algn="l" defTabSz="68574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558" indent="-171438" algn="l" defTabSz="68574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433" indent="-171438" algn="l" defTabSz="68574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749" rtl="0" eaLnBrk="1" latinLnBrk="0" hangingPunct="1">
        <a:defRPr sz="1350" kern="1200">
          <a:solidFill>
            <a:schemeClr val="tx1"/>
          </a:solidFill>
          <a:latin typeface="+mn-lt"/>
          <a:ea typeface="+mn-ea"/>
          <a:cs typeface="+mn-cs"/>
        </a:defRPr>
      </a:lvl1pPr>
      <a:lvl2pPr marL="342875" algn="l" defTabSz="685749" rtl="0" eaLnBrk="1" latinLnBrk="0" hangingPunct="1">
        <a:defRPr sz="1350" kern="1200">
          <a:solidFill>
            <a:schemeClr val="tx1"/>
          </a:solidFill>
          <a:latin typeface="+mn-lt"/>
          <a:ea typeface="+mn-ea"/>
          <a:cs typeface="+mn-cs"/>
        </a:defRPr>
      </a:lvl2pPr>
      <a:lvl3pPr marL="685749" algn="l" defTabSz="685749" rtl="0" eaLnBrk="1" latinLnBrk="0" hangingPunct="1">
        <a:defRPr sz="1350" kern="1200">
          <a:solidFill>
            <a:schemeClr val="tx1"/>
          </a:solidFill>
          <a:latin typeface="+mn-lt"/>
          <a:ea typeface="+mn-ea"/>
          <a:cs typeface="+mn-cs"/>
        </a:defRPr>
      </a:lvl3pPr>
      <a:lvl4pPr marL="1028624" algn="l" defTabSz="685749" rtl="0" eaLnBrk="1" latinLnBrk="0" hangingPunct="1">
        <a:defRPr sz="1350" kern="1200">
          <a:solidFill>
            <a:schemeClr val="tx1"/>
          </a:solidFill>
          <a:latin typeface="+mn-lt"/>
          <a:ea typeface="+mn-ea"/>
          <a:cs typeface="+mn-cs"/>
        </a:defRPr>
      </a:lvl4pPr>
      <a:lvl5pPr marL="1371498" algn="l" defTabSz="685749" rtl="0" eaLnBrk="1" latinLnBrk="0" hangingPunct="1">
        <a:defRPr sz="1350" kern="1200">
          <a:solidFill>
            <a:schemeClr val="tx1"/>
          </a:solidFill>
          <a:latin typeface="+mn-lt"/>
          <a:ea typeface="+mn-ea"/>
          <a:cs typeface="+mn-cs"/>
        </a:defRPr>
      </a:lvl5pPr>
      <a:lvl6pPr marL="1714373" algn="l" defTabSz="685749" rtl="0" eaLnBrk="1" latinLnBrk="0" hangingPunct="1">
        <a:defRPr sz="1350" kern="1200">
          <a:solidFill>
            <a:schemeClr val="tx1"/>
          </a:solidFill>
          <a:latin typeface="+mn-lt"/>
          <a:ea typeface="+mn-ea"/>
          <a:cs typeface="+mn-cs"/>
        </a:defRPr>
      </a:lvl6pPr>
      <a:lvl7pPr marL="2057246" algn="l" defTabSz="685749" rtl="0" eaLnBrk="1" latinLnBrk="0" hangingPunct="1">
        <a:defRPr sz="1350" kern="1200">
          <a:solidFill>
            <a:schemeClr val="tx1"/>
          </a:solidFill>
          <a:latin typeface="+mn-lt"/>
          <a:ea typeface="+mn-ea"/>
          <a:cs typeface="+mn-cs"/>
        </a:defRPr>
      </a:lvl7pPr>
      <a:lvl8pPr marL="2400120" algn="l" defTabSz="685749" rtl="0" eaLnBrk="1" latinLnBrk="0" hangingPunct="1">
        <a:defRPr sz="1350" kern="1200">
          <a:solidFill>
            <a:schemeClr val="tx1"/>
          </a:solidFill>
          <a:latin typeface="+mn-lt"/>
          <a:ea typeface="+mn-ea"/>
          <a:cs typeface="+mn-cs"/>
        </a:defRPr>
      </a:lvl8pPr>
      <a:lvl9pPr marL="2742995" algn="l" defTabSz="685749"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bwMode="auto">
        <a:xfrm>
          <a:off x="0" y="0"/>
          <a:ext cx="0" cy="0"/>
          <a:chOff x="0" y="0"/>
          <a:chExt cx="0" cy="0"/>
        </a:xfrm>
      </p:grpSpPr>
      <p:sp>
        <p:nvSpPr>
          <p:cNvPr id="3" name="TextBox 2">
            <a:extLst>
              <a:ext uri="{FF2B5EF4-FFF2-40B4-BE49-F238E27FC236}">
                <a16:creationId xmlns:a16="http://schemas.microsoft.com/office/drawing/2014/main" id="{412168F1-A56D-4607-CCCB-CB6DB8ACB782}"/>
              </a:ext>
            </a:extLst>
          </p:cNvPr>
          <p:cNvSpPr txBox="1"/>
          <p:nvPr userDrawn="1">
            <p:extLst>
              <p:ext uri="{1162E1C5-73C7-4A58-AE30-91384D911F3F}">
                <p184:classification xmlns:p184="http://schemas.microsoft.com/office/powerpoint/2018/4/main" val="hdr"/>
              </p:ext>
            </p:extLst>
          </p:nvPr>
        </p:nvSpPr>
        <p:spPr>
          <a:xfrm>
            <a:off x="7153275" y="63500"/>
            <a:ext cx="1962150" cy="182880"/>
          </a:xfrm>
          <a:prstGeom prst="rect">
            <a:avLst/>
          </a:prstGeom>
        </p:spPr>
        <p:txBody>
          <a:bodyPr horzOverflow="overflow" lIns="0" tIns="0" rIns="0" bIns="0">
            <a:spAutoFit/>
          </a:bodyPr>
          <a:lstStyle/>
          <a:p>
            <a:pPr algn="l"/>
            <a:r>
              <a:rPr lang="en-CA" sz="12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UNCLASSIFIED - NON CLASSIFIÉ</a:t>
            </a:r>
          </a:p>
        </p:txBody>
      </p:sp>
    </p:spTree>
    <p:extLst>
      <p:ext uri="{BB962C8B-B14F-4D97-AF65-F5344CB8AC3E}">
        <p14:creationId xmlns:p14="http://schemas.microsoft.com/office/powerpoint/2010/main" val="3455061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4" r:id="rId3"/>
    <p:sldLayoutId id="2147483712" r:id="rId4"/>
    <p:sldLayoutId id="2147483713" r:id="rId5"/>
  </p:sldLayoutIdLst>
  <p:hf hdr="0" ftr="0" dt="0"/>
  <p:txStyles>
    <p:titleStyle>
      <a:lvl1pPr algn="l" defTabSz="685749">
        <a:spcBef>
          <a:spcPts val="0"/>
        </a:spcBef>
        <a:buNone/>
        <a:defRPr sz="2700" b="1">
          <a:solidFill>
            <a:schemeClr val="tx1"/>
          </a:solidFill>
          <a:latin typeface="+mj-lt"/>
          <a:ea typeface="+mj-ea"/>
          <a:cs typeface="+mj-cs"/>
        </a:defRPr>
      </a:lvl1pPr>
    </p:titleStyle>
    <p:bodyStyle>
      <a:lvl1pPr marL="161987" indent="-161987" algn="l" defTabSz="685749">
        <a:spcBef>
          <a:spcPts val="1650"/>
        </a:spcBef>
        <a:buClr>
          <a:schemeClr val="bg1">
            <a:lumMod val="65000"/>
          </a:schemeClr>
        </a:buClr>
        <a:buSzPct val="100000"/>
        <a:buFont typeface="Calibri"/>
        <a:buChar char="•"/>
        <a:defRPr sz="1350">
          <a:solidFill>
            <a:schemeClr val="tx1"/>
          </a:solidFill>
          <a:latin typeface="+mn-lt"/>
          <a:ea typeface="+mn-ea"/>
          <a:cs typeface="+mn-cs"/>
        </a:defRPr>
      </a:lvl1pPr>
      <a:lvl2pPr marL="404970" indent="-134991" algn="l" defTabSz="685749">
        <a:spcBef>
          <a:spcPts val="375"/>
        </a:spcBef>
        <a:buClr>
          <a:schemeClr val="bg1">
            <a:lumMod val="65000"/>
          </a:schemeClr>
        </a:buClr>
        <a:buSzPct val="100000"/>
        <a:buFont typeface="Segoe UI"/>
        <a:buChar char="-"/>
        <a:defRPr sz="1200">
          <a:solidFill>
            <a:schemeClr val="tx1"/>
          </a:solidFill>
          <a:latin typeface="+mn-lt"/>
          <a:ea typeface="+mn-ea"/>
          <a:cs typeface="+mn-cs"/>
        </a:defRPr>
      </a:lvl2pPr>
      <a:lvl3pPr marL="566958" indent="-134991" algn="l" defTabSz="685749">
        <a:spcBef>
          <a:spcPts val="375"/>
        </a:spcBef>
        <a:buClr>
          <a:schemeClr val="bg1">
            <a:lumMod val="75000"/>
          </a:schemeClr>
        </a:buClr>
        <a:buFont typeface="Segoe UI"/>
        <a:buChar char="-"/>
        <a:defRPr sz="1050">
          <a:solidFill>
            <a:schemeClr val="tx1"/>
          </a:solidFill>
          <a:latin typeface="+mn-lt"/>
          <a:ea typeface="+mn-ea"/>
          <a:cs typeface="+mn-cs"/>
        </a:defRPr>
      </a:lvl3pPr>
      <a:lvl4pPr marL="1200060" indent="-171438" algn="l" defTabSz="685749">
        <a:spcBef>
          <a:spcPts val="0"/>
        </a:spcBef>
        <a:buFont typeface="Arial"/>
        <a:buChar char="∙"/>
        <a:defRPr sz="900">
          <a:solidFill>
            <a:schemeClr val="tx1"/>
          </a:solidFill>
          <a:latin typeface="+mn-lt"/>
          <a:ea typeface="+mn-ea"/>
          <a:cs typeface="+mn-cs"/>
        </a:defRPr>
      </a:lvl4pPr>
      <a:lvl5pPr marL="1542935" indent="-171438" algn="l" defTabSz="685749">
        <a:spcBef>
          <a:spcPts val="0"/>
        </a:spcBef>
        <a:buFont typeface="Arial"/>
        <a:buChar char="▫"/>
        <a:defRPr sz="900">
          <a:solidFill>
            <a:schemeClr val="tx1"/>
          </a:solidFill>
          <a:latin typeface="+mn-lt"/>
          <a:ea typeface="+mn-ea"/>
          <a:cs typeface="+mn-cs"/>
        </a:defRPr>
      </a:lvl5pPr>
      <a:lvl6pPr marL="1885809" indent="-171438" algn="l" defTabSz="685749">
        <a:spcBef>
          <a:spcPts val="0"/>
        </a:spcBef>
        <a:buFont typeface="Arial"/>
        <a:buChar char="•"/>
        <a:defRPr sz="1500">
          <a:solidFill>
            <a:schemeClr val="tx1"/>
          </a:solidFill>
          <a:latin typeface="+mn-lt"/>
          <a:ea typeface="+mn-ea"/>
          <a:cs typeface="+mn-cs"/>
        </a:defRPr>
      </a:lvl6pPr>
      <a:lvl7pPr marL="2228684" indent="-171438" algn="l" defTabSz="685749">
        <a:spcBef>
          <a:spcPts val="0"/>
        </a:spcBef>
        <a:buFont typeface="Arial"/>
        <a:buChar char="•"/>
        <a:defRPr sz="1500">
          <a:solidFill>
            <a:schemeClr val="tx1"/>
          </a:solidFill>
          <a:latin typeface="+mn-lt"/>
          <a:ea typeface="+mn-ea"/>
          <a:cs typeface="+mn-cs"/>
        </a:defRPr>
      </a:lvl7pPr>
      <a:lvl8pPr marL="2571557" indent="-171438" algn="l" defTabSz="685749">
        <a:spcBef>
          <a:spcPts val="0"/>
        </a:spcBef>
        <a:buFont typeface="Arial"/>
        <a:buChar char="•"/>
        <a:defRPr sz="1500">
          <a:solidFill>
            <a:schemeClr val="tx1"/>
          </a:solidFill>
          <a:latin typeface="+mn-lt"/>
          <a:ea typeface="+mn-ea"/>
          <a:cs typeface="+mn-cs"/>
        </a:defRPr>
      </a:lvl8pPr>
      <a:lvl9pPr marL="2914433" indent="-171438" algn="l" defTabSz="685749">
        <a:spcBef>
          <a:spcPts val="0"/>
        </a:spcBef>
        <a:buFont typeface="Arial"/>
        <a:buChar char="•"/>
        <a:defRPr sz="1500">
          <a:solidFill>
            <a:schemeClr val="tx1"/>
          </a:solidFill>
          <a:latin typeface="+mn-lt"/>
          <a:ea typeface="+mn-ea"/>
          <a:cs typeface="+mn-cs"/>
        </a:defRPr>
      </a:lvl9pPr>
    </p:bodyStyle>
    <p:otherStyle>
      <a:defPPr>
        <a:defRPr lang="en-US"/>
      </a:defPPr>
      <a:lvl1pPr marL="0" algn="l" defTabSz="685749">
        <a:defRPr sz="1350">
          <a:solidFill>
            <a:schemeClr val="tx1"/>
          </a:solidFill>
          <a:latin typeface="+mn-lt"/>
          <a:ea typeface="+mn-ea"/>
          <a:cs typeface="+mn-cs"/>
        </a:defRPr>
      </a:lvl1pPr>
      <a:lvl2pPr marL="342875" algn="l" defTabSz="685749">
        <a:defRPr sz="1350">
          <a:solidFill>
            <a:schemeClr val="tx1"/>
          </a:solidFill>
          <a:latin typeface="+mn-lt"/>
          <a:ea typeface="+mn-ea"/>
          <a:cs typeface="+mn-cs"/>
        </a:defRPr>
      </a:lvl2pPr>
      <a:lvl3pPr marL="685749" algn="l" defTabSz="685749">
        <a:defRPr sz="1350">
          <a:solidFill>
            <a:schemeClr val="tx1"/>
          </a:solidFill>
          <a:latin typeface="+mn-lt"/>
          <a:ea typeface="+mn-ea"/>
          <a:cs typeface="+mn-cs"/>
        </a:defRPr>
      </a:lvl3pPr>
      <a:lvl4pPr marL="1028624" algn="l" defTabSz="685749">
        <a:defRPr sz="1350">
          <a:solidFill>
            <a:schemeClr val="tx1"/>
          </a:solidFill>
          <a:latin typeface="+mn-lt"/>
          <a:ea typeface="+mn-ea"/>
          <a:cs typeface="+mn-cs"/>
        </a:defRPr>
      </a:lvl4pPr>
      <a:lvl5pPr marL="1371498" algn="l" defTabSz="685749">
        <a:defRPr sz="1350">
          <a:solidFill>
            <a:schemeClr val="tx1"/>
          </a:solidFill>
          <a:latin typeface="+mn-lt"/>
          <a:ea typeface="+mn-ea"/>
          <a:cs typeface="+mn-cs"/>
        </a:defRPr>
      </a:lvl5pPr>
      <a:lvl6pPr marL="1714373" algn="l" defTabSz="685749">
        <a:defRPr sz="1350">
          <a:solidFill>
            <a:schemeClr val="tx1"/>
          </a:solidFill>
          <a:latin typeface="+mn-lt"/>
          <a:ea typeface="+mn-ea"/>
          <a:cs typeface="+mn-cs"/>
        </a:defRPr>
      </a:lvl6pPr>
      <a:lvl7pPr marL="2057246" algn="l" defTabSz="685749">
        <a:defRPr sz="1350">
          <a:solidFill>
            <a:schemeClr val="tx1"/>
          </a:solidFill>
          <a:latin typeface="+mn-lt"/>
          <a:ea typeface="+mn-ea"/>
          <a:cs typeface="+mn-cs"/>
        </a:defRPr>
      </a:lvl7pPr>
      <a:lvl8pPr marL="2400120" algn="l" defTabSz="685749">
        <a:defRPr sz="1350">
          <a:solidFill>
            <a:schemeClr val="tx1"/>
          </a:solidFill>
          <a:latin typeface="+mn-lt"/>
          <a:ea typeface="+mn-ea"/>
          <a:cs typeface="+mn-cs"/>
        </a:defRPr>
      </a:lvl8pPr>
      <a:lvl9pPr marL="2742995" algn="l" defTabSz="685749">
        <a:defRPr sz="135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space réservé du texte 14">
            <a:extLst>
              <a:ext uri="{FF2B5EF4-FFF2-40B4-BE49-F238E27FC236}">
                <a16:creationId xmlns:a16="http://schemas.microsoft.com/office/drawing/2014/main" id="{39918276-8203-417F-BCD4-DD500BC36BCA}"/>
              </a:ext>
            </a:extLst>
          </p:cNvPr>
          <p:cNvSpPr>
            <a:spLocks noGrp="1"/>
          </p:cNvSpPr>
          <p:nvPr>
            <p:ph type="body" sz="quarter" idx="12"/>
          </p:nvPr>
        </p:nvSpPr>
        <p:spPr>
          <a:xfrm>
            <a:off x="170482" y="3085739"/>
            <a:ext cx="5284922" cy="765997"/>
          </a:xfrm>
        </p:spPr>
        <p:txBody>
          <a:bodyPr/>
          <a:lstStyle/>
          <a:p>
            <a:pPr marL="0" indent="0"/>
            <a:r>
              <a:rPr lang="en-GB" dirty="0"/>
              <a:t>Optimisation of Photovoltaic Systems for Different Applications</a:t>
            </a:r>
            <a:endParaRPr lang="it-IT" dirty="0"/>
          </a:p>
        </p:txBody>
      </p:sp>
      <p:sp>
        <p:nvSpPr>
          <p:cNvPr id="16" name="Espace réservé du texte 15">
            <a:extLst>
              <a:ext uri="{FF2B5EF4-FFF2-40B4-BE49-F238E27FC236}">
                <a16:creationId xmlns:a16="http://schemas.microsoft.com/office/drawing/2014/main" id="{B65ED596-FC94-4B02-95FA-D554CB1D114E}"/>
              </a:ext>
            </a:extLst>
          </p:cNvPr>
          <p:cNvSpPr>
            <a:spLocks noGrp="1"/>
          </p:cNvSpPr>
          <p:nvPr>
            <p:ph type="body" sz="quarter" idx="13"/>
          </p:nvPr>
        </p:nvSpPr>
        <p:spPr/>
        <p:txBody>
          <a:bodyPr/>
          <a:lstStyle/>
          <a:p>
            <a:r>
              <a:rPr lang="en-US" sz="1800">
                <a:solidFill>
                  <a:srgbClr val="103D7D"/>
                </a:solidFill>
              </a:rPr>
              <a:t>	</a:t>
            </a:r>
          </a:p>
        </p:txBody>
      </p:sp>
      <p:sp>
        <p:nvSpPr>
          <p:cNvPr id="17" name="Espace réservé du texte 16">
            <a:extLst>
              <a:ext uri="{FF2B5EF4-FFF2-40B4-BE49-F238E27FC236}">
                <a16:creationId xmlns:a16="http://schemas.microsoft.com/office/drawing/2014/main" id="{08D567FD-ABEF-4093-94E5-6AB99A8C56A1}"/>
              </a:ext>
            </a:extLst>
          </p:cNvPr>
          <p:cNvSpPr>
            <a:spLocks noGrp="1"/>
          </p:cNvSpPr>
          <p:nvPr>
            <p:ph type="body" sz="quarter" idx="14"/>
          </p:nvPr>
        </p:nvSpPr>
        <p:spPr>
          <a:xfrm>
            <a:off x="170482" y="3851736"/>
            <a:ext cx="8397255" cy="306684"/>
          </a:xfrm>
        </p:spPr>
        <p:txBody>
          <a:bodyPr/>
          <a:lstStyle/>
          <a:p>
            <a:pPr marL="0" indent="0">
              <a:spcBef>
                <a:spcPts val="600"/>
              </a:spcBef>
            </a:pPr>
            <a:r>
              <a:rPr lang="de-DE" dirty="0" err="1"/>
              <a:t>G.Friesen</a:t>
            </a:r>
            <a:r>
              <a:rPr lang="en-US" sz="1800" dirty="0">
                <a:solidFill>
                  <a:srgbClr val="103D7D"/>
                </a:solidFill>
              </a:rPr>
              <a:t>, </a:t>
            </a:r>
            <a:r>
              <a:rPr lang="de-DE" dirty="0"/>
              <a:t>SUPSI </a:t>
            </a:r>
            <a:r>
              <a:rPr lang="de-DE" dirty="0" err="1"/>
              <a:t>PVLab</a:t>
            </a:r>
            <a:r>
              <a:rPr lang="de-DE" dirty="0"/>
              <a:t>; </a:t>
            </a:r>
            <a:r>
              <a:rPr lang="it-CH" dirty="0"/>
              <a:t>L. Micheli, Sapienza University of Rome;</a:t>
            </a:r>
            <a:r>
              <a:rPr lang="en-US" dirty="0">
                <a:solidFill>
                  <a:srgbClr val="103D7D"/>
                </a:solidFill>
              </a:rPr>
              <a:t> et al.</a:t>
            </a:r>
            <a:r>
              <a:rPr lang="en-US" sz="1800" dirty="0">
                <a:solidFill>
                  <a:srgbClr val="103D7D"/>
                </a:solidFill>
              </a:rPr>
              <a:t> </a:t>
            </a:r>
          </a:p>
        </p:txBody>
      </p:sp>
      <p:sp>
        <p:nvSpPr>
          <p:cNvPr id="4" name="Rectangle 37">
            <a:extLst>
              <a:ext uri="{FF2B5EF4-FFF2-40B4-BE49-F238E27FC236}">
                <a16:creationId xmlns:a16="http://schemas.microsoft.com/office/drawing/2014/main" id="{A27EE823-52D6-CC07-75A2-4BBF93C72FB9}"/>
              </a:ext>
            </a:extLst>
          </p:cNvPr>
          <p:cNvSpPr>
            <a:spLocks noChangeArrowheads="1"/>
          </p:cNvSpPr>
          <p:nvPr/>
        </p:nvSpPr>
        <p:spPr bwMode="auto">
          <a:xfrm>
            <a:off x="3492768" y="4626205"/>
            <a:ext cx="5478780" cy="406342"/>
          </a:xfrm>
          <a:prstGeom prst="rect">
            <a:avLst/>
          </a:prstGeom>
          <a:solidFill>
            <a:srgbClr val="0044FF"/>
          </a:solidFill>
          <a:ln>
            <a:noFill/>
          </a:ln>
        </p:spPr>
        <p:txBody>
          <a:bodyPr rot="0" vert="horz" wrap="square" lIns="91440" tIns="45720" rIns="91440" bIns="45720" anchor="t" anchorCtr="0" upright="1">
            <a:noAutofit/>
          </a:bodyPr>
          <a:lstStyle/>
          <a:p>
            <a:pPr marL="53975" indent="504190" algn="r">
              <a:lnSpc>
                <a:spcPts val="1300"/>
              </a:lnSpc>
              <a:spcBef>
                <a:spcPts val="500"/>
              </a:spcBef>
            </a:pPr>
            <a:r>
              <a:rPr lang="en-US" sz="1100" b="0">
                <a:solidFill>
                  <a:srgbClr val="EE8027"/>
                </a:solidFill>
                <a:effectLst/>
                <a:latin typeface="Arial" panose="020B0604020202020204" pitchFamily="34" charset="0"/>
                <a:ea typeface="Times New Roman" panose="02020603050405020304" pitchFamily="18" charset="0"/>
                <a:cs typeface="Arial" panose="020B0604020202020204" pitchFamily="34" charset="0"/>
              </a:rPr>
              <a:t>Task 13  </a:t>
            </a:r>
            <a:r>
              <a:rPr lang="en-US" sz="1100" b="0">
                <a:solidFill>
                  <a:srgbClr val="FFFFFF"/>
                </a:solidFill>
                <a:effectLst/>
                <a:latin typeface="Arial" panose="020B0604020202020204" pitchFamily="34" charset="0"/>
                <a:ea typeface="Times New Roman" panose="02020603050405020304" pitchFamily="18" charset="0"/>
                <a:cs typeface="Arial" panose="020B0604020202020204" pitchFamily="34" charset="0"/>
              </a:rPr>
              <a:t>Reliability and Performance of PV Systems</a:t>
            </a:r>
            <a:endParaRPr lang="de-DE" sz="1100" b="1">
              <a:solidFill>
                <a:srgbClr val="EE8027"/>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Textfeld 3">
            <a:extLst>
              <a:ext uri="{FF2B5EF4-FFF2-40B4-BE49-F238E27FC236}">
                <a16:creationId xmlns:a16="http://schemas.microsoft.com/office/drawing/2014/main" id="{28A8C9B7-E916-6A2F-7555-F2F789B84FD1}"/>
              </a:ext>
            </a:extLst>
          </p:cNvPr>
          <p:cNvSpPr txBox="1"/>
          <p:nvPr/>
        </p:nvSpPr>
        <p:spPr>
          <a:xfrm>
            <a:off x="170482" y="4238424"/>
            <a:ext cx="4377432" cy="307777"/>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3C7D"/>
                </a:solidFill>
                <a:effectLst/>
                <a:uLnTx/>
                <a:uFillTx/>
                <a:latin typeface="Arial"/>
                <a:cs typeface="Arial"/>
              </a:rPr>
              <a:t>Report IEA-PVPS T13-39:2026, </a:t>
            </a:r>
            <a:r>
              <a:rPr lang="en-US" sz="1400" kern="0">
                <a:solidFill>
                  <a:srgbClr val="003C7D"/>
                </a:solidFill>
                <a:latin typeface="Arial"/>
                <a:cs typeface="Arial"/>
              </a:rPr>
              <a:t>August </a:t>
            </a:r>
            <a:r>
              <a:rPr kumimoji="0" lang="en-US" sz="1400" b="0" i="0" u="none" strike="noStrike" kern="0" cap="none" spc="0" normalizeH="0" baseline="0" noProof="0" dirty="0">
                <a:ln>
                  <a:noFill/>
                </a:ln>
                <a:solidFill>
                  <a:srgbClr val="003C7D"/>
                </a:solidFill>
                <a:effectLst/>
                <a:uLnTx/>
                <a:uFillTx/>
                <a:latin typeface="Arial"/>
                <a:cs typeface="Arial"/>
              </a:rPr>
              <a:t>2026</a:t>
            </a:r>
          </a:p>
        </p:txBody>
      </p:sp>
      <p:pic>
        <p:nvPicPr>
          <p:cNvPr id="5" name="Picture 4">
            <a:extLst>
              <a:ext uri="{FF2B5EF4-FFF2-40B4-BE49-F238E27FC236}">
                <a16:creationId xmlns:a16="http://schemas.microsoft.com/office/drawing/2014/main" id="{5E9751E4-6653-8665-C1A7-E056352952A4}"/>
              </a:ext>
            </a:extLst>
          </p:cNvPr>
          <p:cNvPicPr>
            <a:picLocks noChangeAspect="1"/>
          </p:cNvPicPr>
          <p:nvPr/>
        </p:nvPicPr>
        <p:blipFill>
          <a:blip r:embed="rId2"/>
          <a:stretch>
            <a:fillRect/>
          </a:stretch>
        </p:blipFill>
        <p:spPr>
          <a:xfrm>
            <a:off x="4547915" y="356556"/>
            <a:ext cx="4187092" cy="2554235"/>
          </a:xfrm>
          <a:prstGeom prst="rect">
            <a:avLst/>
          </a:prstGeom>
        </p:spPr>
      </p:pic>
    </p:spTree>
    <p:extLst>
      <p:ext uri="{BB962C8B-B14F-4D97-AF65-F5344CB8AC3E}">
        <p14:creationId xmlns:p14="http://schemas.microsoft.com/office/powerpoint/2010/main" val="817572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2DF1754D-606F-3C35-468A-1D44403DF1CA}"/>
              </a:ext>
            </a:extLst>
          </p:cNvPr>
          <p:cNvSpPr>
            <a:spLocks noGrp="1"/>
          </p:cNvSpPr>
          <p:nvPr>
            <p:ph type="body" sz="quarter" idx="12"/>
          </p:nvPr>
        </p:nvSpPr>
        <p:spPr>
          <a:xfrm>
            <a:off x="250828" y="220785"/>
            <a:ext cx="7994270" cy="508439"/>
          </a:xfrm>
        </p:spPr>
        <p:txBody>
          <a:bodyPr/>
          <a:lstStyle/>
          <a:p>
            <a:r>
              <a:rPr lang="en-GB" sz="2000" dirty="0"/>
              <a:t>Optimisation of Photovoltaic Systems for Different Applications</a:t>
            </a:r>
            <a:endParaRPr lang="it-IT" sz="2000" dirty="0"/>
          </a:p>
        </p:txBody>
      </p:sp>
      <p:sp>
        <p:nvSpPr>
          <p:cNvPr id="3" name="Segnaposto testo 2">
            <a:extLst>
              <a:ext uri="{FF2B5EF4-FFF2-40B4-BE49-F238E27FC236}">
                <a16:creationId xmlns:a16="http://schemas.microsoft.com/office/drawing/2014/main" id="{7B5FCA52-B662-6E18-2EE2-7418FAD3D4E4}"/>
              </a:ext>
            </a:extLst>
          </p:cNvPr>
          <p:cNvSpPr>
            <a:spLocks noGrp="1"/>
          </p:cNvSpPr>
          <p:nvPr>
            <p:ph type="body" sz="quarter" idx="13"/>
          </p:nvPr>
        </p:nvSpPr>
        <p:spPr>
          <a:xfrm>
            <a:off x="265116" y="1012917"/>
            <a:ext cx="5848966" cy="3213403"/>
          </a:xfrm>
        </p:spPr>
        <p:txBody>
          <a:bodyPr lIns="0" tIns="45720" rIns="91440" bIns="45720" anchor="t"/>
          <a:lstStyle/>
          <a:p>
            <a:pPr marL="269875" indent="-133985"/>
            <a:r>
              <a:rPr lang="en-US" sz="1400" noProof="0" dirty="0"/>
              <a:t>Photovoltaic (PV) deployment is entering a new phase of diversification. Ground-mounted systems have driven the rapid global expansion of solar power, but future growth will increasingly rely also on integrated PV solutions such as BIPV, FPV and AV.</a:t>
            </a:r>
          </a:p>
          <a:p>
            <a:pPr marL="269875" indent="-133985"/>
            <a:r>
              <a:rPr lang="en-US" sz="1400" dirty="0"/>
              <a:t>As PV applications diversify, understanding application-specific stressors becomes essential.</a:t>
            </a:r>
            <a:r>
              <a:rPr lang="en-US" sz="1400" noProof="0" dirty="0"/>
              <a:t> </a:t>
            </a:r>
            <a:r>
              <a:rPr lang="en-US" sz="1400" dirty="0"/>
              <a:t>Integrated PV systems must move beyond energy yield and cost </a:t>
            </a:r>
            <a:r>
              <a:rPr lang="en-US" sz="1400" dirty="0" err="1"/>
              <a:t>optimisation</a:t>
            </a:r>
            <a:r>
              <a:rPr lang="en-US" sz="1400" dirty="0"/>
              <a:t>, considering also reliability, lifetime, environmental compatibility, and social acceptance. </a:t>
            </a:r>
          </a:p>
          <a:p>
            <a:pPr marL="269875" indent="-133985"/>
            <a:r>
              <a:rPr lang="en-US" sz="1400" dirty="0"/>
              <a:t>This report aims to provide comprehensive guidance and a structured overview of current strategies for </a:t>
            </a:r>
            <a:r>
              <a:rPr lang="en-US" sz="1400" dirty="0" err="1"/>
              <a:t>optimising</a:t>
            </a:r>
            <a:r>
              <a:rPr lang="en-US" sz="1400" dirty="0"/>
              <a:t> PV module and system design across three key PV integration examples: BIPV, FPV, and AV. </a:t>
            </a:r>
          </a:p>
        </p:txBody>
      </p:sp>
      <p:sp>
        <p:nvSpPr>
          <p:cNvPr id="7" name="Textfeld 3">
            <a:extLst>
              <a:ext uri="{FF2B5EF4-FFF2-40B4-BE49-F238E27FC236}">
                <a16:creationId xmlns:a16="http://schemas.microsoft.com/office/drawing/2014/main" id="{B200F1F4-F9B3-6609-11FB-D63DACE360F1}"/>
              </a:ext>
            </a:extLst>
          </p:cNvPr>
          <p:cNvSpPr txBox="1"/>
          <p:nvPr/>
        </p:nvSpPr>
        <p:spPr>
          <a:xfrm>
            <a:off x="532530" y="4510013"/>
            <a:ext cx="3918027" cy="307777"/>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3C7D"/>
                </a:solidFill>
                <a:effectLst/>
                <a:uLnTx/>
                <a:uFillTx/>
                <a:latin typeface="Arial"/>
                <a:cs typeface="Arial"/>
              </a:rPr>
              <a:t>Report IEA-PVPS T13-39:2025, </a:t>
            </a:r>
            <a:r>
              <a:rPr lang="en-US" sz="1400" b="1" kern="0" dirty="0">
                <a:solidFill>
                  <a:srgbClr val="003C7D"/>
                </a:solidFill>
                <a:latin typeface="Arial"/>
                <a:cs typeface="Arial"/>
              </a:rPr>
              <a:t>June </a:t>
            </a:r>
            <a:r>
              <a:rPr kumimoji="0" lang="en-US" sz="1400" b="1" i="0" u="none" strike="noStrike" kern="0" cap="none" spc="0" normalizeH="0" baseline="0" noProof="0" dirty="0">
                <a:ln>
                  <a:noFill/>
                </a:ln>
                <a:solidFill>
                  <a:srgbClr val="003C7D"/>
                </a:solidFill>
                <a:effectLst/>
                <a:uLnTx/>
                <a:uFillTx/>
                <a:latin typeface="Arial"/>
                <a:cs typeface="Arial"/>
              </a:rPr>
              <a:t>2026</a:t>
            </a:r>
          </a:p>
        </p:txBody>
      </p:sp>
      <p:sp>
        <p:nvSpPr>
          <p:cNvPr id="4" name="Rettangolo 3">
            <a:extLst>
              <a:ext uri="{FF2B5EF4-FFF2-40B4-BE49-F238E27FC236}">
                <a16:creationId xmlns:a16="http://schemas.microsoft.com/office/drawing/2014/main" id="{3F7D0E3D-02B9-B05D-F5E8-A4C672521EF6}"/>
              </a:ext>
            </a:extLst>
          </p:cNvPr>
          <p:cNvSpPr/>
          <p:nvPr/>
        </p:nvSpPr>
        <p:spPr bwMode="auto">
          <a:xfrm>
            <a:off x="4693444" y="4433831"/>
            <a:ext cx="4293394" cy="508439"/>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a:solidFill>
                  <a:sysClr val="windowText" lastClr="000000"/>
                </a:solidFill>
                <a:effectLst/>
                <a:latin typeface="Arial" panose="020B0604020202020204" pitchFamily="34" charset="0"/>
                <a:ea typeface="Calibri" panose="020F0502020204030204" pitchFamily="34" charset="0"/>
              </a:rPr>
              <a:t>This report addresses application-specific </a:t>
            </a:r>
            <a:r>
              <a:rPr lang="en-US" sz="1000" b="1" dirty="0" err="1">
                <a:solidFill>
                  <a:sysClr val="windowText" lastClr="000000"/>
                </a:solidFill>
                <a:effectLst/>
                <a:latin typeface="Arial" panose="020B0604020202020204" pitchFamily="34" charset="0"/>
                <a:ea typeface="Calibri" panose="020F0502020204030204" pitchFamily="34" charset="0"/>
              </a:rPr>
              <a:t>optimisation</a:t>
            </a:r>
            <a:r>
              <a:rPr lang="en-US" sz="1000" b="1" dirty="0">
                <a:solidFill>
                  <a:sysClr val="windowText" lastClr="000000"/>
                </a:solidFill>
                <a:effectLst/>
                <a:latin typeface="Arial" panose="020B0604020202020204" pitchFamily="34" charset="0"/>
                <a:ea typeface="Calibri" panose="020F0502020204030204" pitchFamily="34" charset="0"/>
              </a:rPr>
              <a:t> of PV systems, focusing on the main technical challenges and design strategies for BIPV, FPV, and AV.</a:t>
            </a:r>
            <a:endParaRPr lang="it-IT" sz="1000" b="1" dirty="0">
              <a:solidFill>
                <a:sysClr val="windowText" lastClr="000000"/>
              </a:solidFill>
            </a:endParaRPr>
          </a:p>
        </p:txBody>
      </p:sp>
      <p:sp>
        <p:nvSpPr>
          <p:cNvPr id="9" name="CasellaDiTesto 8">
            <a:extLst>
              <a:ext uri="{FF2B5EF4-FFF2-40B4-BE49-F238E27FC236}">
                <a16:creationId xmlns:a16="http://schemas.microsoft.com/office/drawing/2014/main" id="{9E2A3796-0CF1-F950-0EE1-3433DDC5691B}"/>
              </a:ext>
            </a:extLst>
          </p:cNvPr>
          <p:cNvSpPr txBox="1"/>
          <p:nvPr/>
        </p:nvSpPr>
        <p:spPr>
          <a:xfrm>
            <a:off x="86684" y="659620"/>
            <a:ext cx="5124552" cy="369332"/>
          </a:xfrm>
          <a:prstGeom prst="rect">
            <a:avLst/>
          </a:prstGeom>
          <a:noFill/>
        </p:spPr>
        <p:txBody>
          <a:bodyPr wrap="square">
            <a:spAutoFit/>
          </a:bodyPr>
          <a:lstStyle/>
          <a:p>
            <a:pPr marL="135449" indent="0">
              <a:buNone/>
            </a:pPr>
            <a:r>
              <a:rPr lang="en-US" sz="1800" b="1" dirty="0">
                <a:solidFill>
                  <a:schemeClr val="tx2"/>
                </a:solidFill>
              </a:rPr>
              <a:t>Introduction</a:t>
            </a:r>
          </a:p>
        </p:txBody>
      </p:sp>
      <p:pic>
        <p:nvPicPr>
          <p:cNvPr id="6" name="Immagine 5">
            <a:extLst>
              <a:ext uri="{FF2B5EF4-FFF2-40B4-BE49-F238E27FC236}">
                <a16:creationId xmlns:a16="http://schemas.microsoft.com/office/drawing/2014/main" id="{6A56B6BC-6049-15A7-563A-467598D88E7D}"/>
              </a:ext>
            </a:extLst>
          </p:cNvPr>
          <p:cNvPicPr>
            <a:picLocks noChangeAspect="1"/>
          </p:cNvPicPr>
          <p:nvPr/>
        </p:nvPicPr>
        <p:blipFill>
          <a:blip r:embed="rId3"/>
          <a:stretch>
            <a:fillRect/>
          </a:stretch>
        </p:blipFill>
        <p:spPr>
          <a:xfrm>
            <a:off x="6486364" y="1012917"/>
            <a:ext cx="2317666" cy="3112160"/>
          </a:xfrm>
          <a:prstGeom prst="rect">
            <a:avLst/>
          </a:prstGeom>
        </p:spPr>
      </p:pic>
    </p:spTree>
    <p:extLst>
      <p:ext uri="{BB962C8B-B14F-4D97-AF65-F5344CB8AC3E}">
        <p14:creationId xmlns:p14="http://schemas.microsoft.com/office/powerpoint/2010/main" val="3023933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ttangolo 36">
            <a:extLst>
              <a:ext uri="{FF2B5EF4-FFF2-40B4-BE49-F238E27FC236}">
                <a16:creationId xmlns:a16="http://schemas.microsoft.com/office/drawing/2014/main" id="{1D808C53-6179-DC76-EEAD-C12077F1C786}"/>
              </a:ext>
            </a:extLst>
          </p:cNvPr>
          <p:cNvSpPr/>
          <p:nvPr/>
        </p:nvSpPr>
        <p:spPr bwMode="auto">
          <a:xfrm>
            <a:off x="3004982" y="729223"/>
            <a:ext cx="3074784" cy="4414276"/>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AECF4E62-0BE4-AD78-CD3F-DAACEF5EC38A}"/>
              </a:ext>
            </a:extLst>
          </p:cNvPr>
          <p:cNvSpPr/>
          <p:nvPr/>
        </p:nvSpPr>
        <p:spPr bwMode="auto">
          <a:xfrm>
            <a:off x="26104" y="729224"/>
            <a:ext cx="2951591" cy="4414276"/>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Segnaposto testo 1">
            <a:extLst>
              <a:ext uri="{FF2B5EF4-FFF2-40B4-BE49-F238E27FC236}">
                <a16:creationId xmlns:a16="http://schemas.microsoft.com/office/drawing/2014/main" id="{B70D2FAB-F62D-B6B7-C93D-8C596A0DECAD}"/>
              </a:ext>
            </a:extLst>
          </p:cNvPr>
          <p:cNvSpPr>
            <a:spLocks noGrp="1"/>
          </p:cNvSpPr>
          <p:nvPr>
            <p:ph type="body" sz="quarter" idx="12"/>
          </p:nvPr>
        </p:nvSpPr>
        <p:spPr>
          <a:xfrm>
            <a:off x="250828" y="220785"/>
            <a:ext cx="7994270" cy="508439"/>
          </a:xfrm>
        </p:spPr>
        <p:txBody>
          <a:bodyPr/>
          <a:lstStyle/>
          <a:p>
            <a:r>
              <a:rPr lang="en-GB" sz="2000" dirty="0"/>
              <a:t>Optimisation of Photovoltaic Systems for Different Applications</a:t>
            </a:r>
            <a:endParaRPr lang="it-IT" sz="2000" dirty="0"/>
          </a:p>
        </p:txBody>
      </p:sp>
      <p:sp>
        <p:nvSpPr>
          <p:cNvPr id="38" name="Rettangolo 37">
            <a:extLst>
              <a:ext uri="{FF2B5EF4-FFF2-40B4-BE49-F238E27FC236}">
                <a16:creationId xmlns:a16="http://schemas.microsoft.com/office/drawing/2014/main" id="{B181408E-112B-E979-5200-855D8936F3F2}"/>
              </a:ext>
            </a:extLst>
          </p:cNvPr>
          <p:cNvSpPr/>
          <p:nvPr/>
        </p:nvSpPr>
        <p:spPr bwMode="auto">
          <a:xfrm>
            <a:off x="6118511" y="729223"/>
            <a:ext cx="2952890" cy="4414276"/>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CasellaDiTesto 24">
            <a:extLst>
              <a:ext uri="{FF2B5EF4-FFF2-40B4-BE49-F238E27FC236}">
                <a16:creationId xmlns:a16="http://schemas.microsoft.com/office/drawing/2014/main" id="{291D75DE-7055-628B-C07D-D9911A8202AD}"/>
              </a:ext>
            </a:extLst>
          </p:cNvPr>
          <p:cNvSpPr txBox="1"/>
          <p:nvPr/>
        </p:nvSpPr>
        <p:spPr>
          <a:xfrm>
            <a:off x="-1" y="2688216"/>
            <a:ext cx="2966237" cy="415498"/>
          </a:xfrm>
          <a:prstGeom prst="rect">
            <a:avLst/>
          </a:prstGeom>
          <a:noFill/>
        </p:spPr>
        <p:txBody>
          <a:bodyPr wrap="square">
            <a:spAutoFit/>
          </a:bodyPr>
          <a:lstStyle/>
          <a:p>
            <a:pPr algn="ctr"/>
            <a:r>
              <a:rPr lang="en-US" sz="1050" b="1" dirty="0">
                <a:solidFill>
                  <a:schemeClr val="tx2"/>
                </a:solidFill>
              </a:rPr>
              <a:t>Stress factors and stress combinations acting on BIPV systems</a:t>
            </a:r>
            <a:endParaRPr lang="it-IT" sz="1050" b="1" dirty="0">
              <a:solidFill>
                <a:schemeClr val="tx2"/>
              </a:solidFill>
            </a:endParaRPr>
          </a:p>
        </p:txBody>
      </p:sp>
      <p:sp>
        <p:nvSpPr>
          <p:cNvPr id="31" name="CasellaDiTesto 30">
            <a:extLst>
              <a:ext uri="{FF2B5EF4-FFF2-40B4-BE49-F238E27FC236}">
                <a16:creationId xmlns:a16="http://schemas.microsoft.com/office/drawing/2014/main" id="{6FC08B63-FD55-45C2-BE8F-600C9439AC80}"/>
              </a:ext>
            </a:extLst>
          </p:cNvPr>
          <p:cNvSpPr txBox="1"/>
          <p:nvPr/>
        </p:nvSpPr>
        <p:spPr>
          <a:xfrm>
            <a:off x="3004983" y="2688216"/>
            <a:ext cx="3074783" cy="415498"/>
          </a:xfrm>
          <a:prstGeom prst="rect">
            <a:avLst/>
          </a:prstGeom>
          <a:noFill/>
        </p:spPr>
        <p:txBody>
          <a:bodyPr wrap="square">
            <a:spAutoFit/>
          </a:bodyPr>
          <a:lstStyle>
            <a:defPPr>
              <a:defRPr lang="en-US"/>
            </a:defPPr>
            <a:lvl1pPr algn="ctr">
              <a:defRPr sz="1050" b="1">
                <a:solidFill>
                  <a:schemeClr val="tx2"/>
                </a:solidFill>
              </a:defRPr>
            </a:lvl1pPr>
          </a:lstStyle>
          <a:p>
            <a:r>
              <a:rPr lang="en-US" dirty="0"/>
              <a:t>Stressors, induced degradation mechanisms and failure modes in FPV modules. </a:t>
            </a:r>
            <a:endParaRPr lang="it-IT" dirty="0"/>
          </a:p>
        </p:txBody>
      </p:sp>
      <p:sp>
        <p:nvSpPr>
          <p:cNvPr id="35" name="CasellaDiTesto 34">
            <a:extLst>
              <a:ext uri="{FF2B5EF4-FFF2-40B4-BE49-F238E27FC236}">
                <a16:creationId xmlns:a16="http://schemas.microsoft.com/office/drawing/2014/main" id="{1DA692B4-F66C-E0A4-962D-BD5EEACBC796}"/>
              </a:ext>
            </a:extLst>
          </p:cNvPr>
          <p:cNvSpPr txBox="1"/>
          <p:nvPr/>
        </p:nvSpPr>
        <p:spPr>
          <a:xfrm>
            <a:off x="6118511" y="2769007"/>
            <a:ext cx="2952889" cy="253916"/>
          </a:xfrm>
          <a:prstGeom prst="rect">
            <a:avLst/>
          </a:prstGeom>
          <a:noFill/>
        </p:spPr>
        <p:txBody>
          <a:bodyPr wrap="square">
            <a:spAutoFit/>
          </a:bodyPr>
          <a:lstStyle/>
          <a:p>
            <a:pPr algn="ctr"/>
            <a:r>
              <a:rPr lang="en-US" sz="1050" b="1" dirty="0">
                <a:solidFill>
                  <a:schemeClr val="tx2"/>
                </a:solidFill>
              </a:rPr>
              <a:t>Stress factors acting on AV systems</a:t>
            </a:r>
            <a:endParaRPr lang="it-IT" sz="1050" b="1" dirty="0">
              <a:solidFill>
                <a:schemeClr val="tx2"/>
              </a:solidFill>
            </a:endParaRPr>
          </a:p>
        </p:txBody>
      </p:sp>
      <p:pic>
        <p:nvPicPr>
          <p:cNvPr id="5" name="Immagine 4">
            <a:extLst>
              <a:ext uri="{FF2B5EF4-FFF2-40B4-BE49-F238E27FC236}">
                <a16:creationId xmlns:a16="http://schemas.microsoft.com/office/drawing/2014/main" id="{09D94945-E6DE-8728-E0ED-D53E3401F1F0}"/>
              </a:ext>
            </a:extLst>
          </p:cNvPr>
          <p:cNvPicPr>
            <a:picLocks noChangeAspect="1"/>
          </p:cNvPicPr>
          <p:nvPr/>
        </p:nvPicPr>
        <p:blipFill>
          <a:blip r:embed="rId3"/>
          <a:stretch>
            <a:fillRect/>
          </a:stretch>
        </p:blipFill>
        <p:spPr>
          <a:xfrm>
            <a:off x="180194" y="3361775"/>
            <a:ext cx="2566638" cy="1700931"/>
          </a:xfrm>
          <a:prstGeom prst="rect">
            <a:avLst/>
          </a:prstGeom>
        </p:spPr>
      </p:pic>
      <p:pic>
        <p:nvPicPr>
          <p:cNvPr id="7" name="Immagine 6">
            <a:extLst>
              <a:ext uri="{FF2B5EF4-FFF2-40B4-BE49-F238E27FC236}">
                <a16:creationId xmlns:a16="http://schemas.microsoft.com/office/drawing/2014/main" id="{B78519A0-11CB-FD0A-BD36-5B65EE8B0478}"/>
              </a:ext>
            </a:extLst>
          </p:cNvPr>
          <p:cNvPicPr>
            <a:picLocks noChangeAspect="1"/>
          </p:cNvPicPr>
          <p:nvPr/>
        </p:nvPicPr>
        <p:blipFill>
          <a:blip r:embed="rId4"/>
          <a:stretch>
            <a:fillRect/>
          </a:stretch>
        </p:blipFill>
        <p:spPr>
          <a:xfrm>
            <a:off x="3147336" y="3170347"/>
            <a:ext cx="2932430" cy="1956986"/>
          </a:xfrm>
          <a:prstGeom prst="rect">
            <a:avLst/>
          </a:prstGeom>
        </p:spPr>
      </p:pic>
      <p:pic>
        <p:nvPicPr>
          <p:cNvPr id="9" name="Immagine 8">
            <a:extLst>
              <a:ext uri="{FF2B5EF4-FFF2-40B4-BE49-F238E27FC236}">
                <a16:creationId xmlns:a16="http://schemas.microsoft.com/office/drawing/2014/main" id="{0486B26C-8A64-9AAC-EBB4-9D70CFE6B5B7}"/>
              </a:ext>
            </a:extLst>
          </p:cNvPr>
          <p:cNvPicPr>
            <a:picLocks noChangeAspect="1"/>
          </p:cNvPicPr>
          <p:nvPr/>
        </p:nvPicPr>
        <p:blipFill>
          <a:blip r:embed="rId5"/>
          <a:stretch>
            <a:fillRect/>
          </a:stretch>
        </p:blipFill>
        <p:spPr>
          <a:xfrm>
            <a:off x="6118511" y="3206437"/>
            <a:ext cx="2926334" cy="1810669"/>
          </a:xfrm>
          <a:prstGeom prst="rect">
            <a:avLst/>
          </a:prstGeom>
        </p:spPr>
      </p:pic>
      <p:pic>
        <p:nvPicPr>
          <p:cNvPr id="3" name="Immagine 2">
            <a:extLst>
              <a:ext uri="{FF2B5EF4-FFF2-40B4-BE49-F238E27FC236}">
                <a16:creationId xmlns:a16="http://schemas.microsoft.com/office/drawing/2014/main" id="{DC3E07A9-A9D0-02E8-D8D6-7AFFE4A9E8FD}"/>
              </a:ext>
            </a:extLst>
          </p:cNvPr>
          <p:cNvPicPr>
            <a:picLocks noChangeAspect="1"/>
          </p:cNvPicPr>
          <p:nvPr/>
        </p:nvPicPr>
        <p:blipFill>
          <a:blip r:embed="rId6"/>
          <a:stretch>
            <a:fillRect/>
          </a:stretch>
        </p:blipFill>
        <p:spPr>
          <a:xfrm>
            <a:off x="124945" y="845525"/>
            <a:ext cx="2822693" cy="1761897"/>
          </a:xfrm>
          <a:prstGeom prst="rect">
            <a:avLst/>
          </a:prstGeom>
        </p:spPr>
      </p:pic>
      <p:pic>
        <p:nvPicPr>
          <p:cNvPr id="6" name="Immagine 5">
            <a:extLst>
              <a:ext uri="{FF2B5EF4-FFF2-40B4-BE49-F238E27FC236}">
                <a16:creationId xmlns:a16="http://schemas.microsoft.com/office/drawing/2014/main" id="{92430B8D-2085-92D7-8775-82B59FEA8EEF}"/>
              </a:ext>
            </a:extLst>
          </p:cNvPr>
          <p:cNvPicPr>
            <a:picLocks noChangeAspect="1"/>
          </p:cNvPicPr>
          <p:nvPr/>
        </p:nvPicPr>
        <p:blipFill>
          <a:blip r:embed="rId7"/>
          <a:stretch>
            <a:fillRect/>
          </a:stretch>
        </p:blipFill>
        <p:spPr>
          <a:xfrm>
            <a:off x="3054821" y="958310"/>
            <a:ext cx="2975106" cy="1536325"/>
          </a:xfrm>
          <a:prstGeom prst="rect">
            <a:avLst/>
          </a:prstGeom>
        </p:spPr>
      </p:pic>
      <p:pic>
        <p:nvPicPr>
          <p:cNvPr id="10" name="Immagine 9">
            <a:extLst>
              <a:ext uri="{FF2B5EF4-FFF2-40B4-BE49-F238E27FC236}">
                <a16:creationId xmlns:a16="http://schemas.microsoft.com/office/drawing/2014/main" id="{7954D158-65E6-7205-9384-E8DDBDCC42B8}"/>
              </a:ext>
            </a:extLst>
          </p:cNvPr>
          <p:cNvPicPr>
            <a:picLocks noChangeAspect="1"/>
          </p:cNvPicPr>
          <p:nvPr/>
        </p:nvPicPr>
        <p:blipFill>
          <a:blip r:embed="rId8"/>
          <a:stretch>
            <a:fillRect/>
          </a:stretch>
        </p:blipFill>
        <p:spPr>
          <a:xfrm>
            <a:off x="6211043" y="902467"/>
            <a:ext cx="2767824" cy="1774090"/>
          </a:xfrm>
          <a:prstGeom prst="rect">
            <a:avLst/>
          </a:prstGeom>
        </p:spPr>
      </p:pic>
    </p:spTree>
    <p:extLst>
      <p:ext uri="{BB962C8B-B14F-4D97-AF65-F5344CB8AC3E}">
        <p14:creationId xmlns:p14="http://schemas.microsoft.com/office/powerpoint/2010/main" val="509096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DAD5D139-C8B2-43E1-9234-91844081E14B}"/>
              </a:ext>
            </a:extLst>
          </p:cNvPr>
          <p:cNvSpPr>
            <a:spLocks noGrp="1"/>
          </p:cNvSpPr>
          <p:nvPr>
            <p:ph type="body" sz="quarter" idx="13"/>
          </p:nvPr>
        </p:nvSpPr>
        <p:spPr>
          <a:xfrm>
            <a:off x="321915" y="796395"/>
            <a:ext cx="8589386" cy="3693894"/>
          </a:xfrm>
        </p:spPr>
        <p:txBody>
          <a:bodyPr/>
          <a:lstStyle/>
          <a:p>
            <a:pPr marL="135449" lvl="0" indent="0">
              <a:spcBef>
                <a:spcPts val="0"/>
              </a:spcBef>
              <a:spcAft>
                <a:spcPts val="0"/>
              </a:spcAft>
              <a:buNone/>
            </a:pPr>
            <a:r>
              <a:rPr lang="en-US" b="1" kern="1200" dirty="0">
                <a:solidFill>
                  <a:schemeClr val="tx2"/>
                </a:solidFill>
                <a:latin typeface="+mn-lt"/>
                <a:cs typeface="+mn-cs"/>
              </a:rPr>
              <a:t>Key Takeaways</a:t>
            </a:r>
          </a:p>
          <a:p>
            <a:pPr>
              <a:spcBef>
                <a:spcPts val="0"/>
              </a:spcBef>
              <a:spcAft>
                <a:spcPts val="0"/>
              </a:spcAft>
            </a:pPr>
            <a:r>
              <a:rPr lang="en-US" sz="1600" dirty="0"/>
              <a:t>New integrated PV applications such as BIPV, FPV, and AV are becoming new driver for future PV growth, enabling energy generation within buildings, water bodies, and agricultural land while addressing land-use and sustainability challenges;</a:t>
            </a:r>
          </a:p>
          <a:p>
            <a:pPr>
              <a:spcBef>
                <a:spcPts val="0"/>
              </a:spcBef>
              <a:spcAft>
                <a:spcPts val="0"/>
              </a:spcAft>
            </a:pPr>
            <a:endParaRPr lang="en-US" sz="700" dirty="0"/>
          </a:p>
          <a:p>
            <a:pPr>
              <a:spcBef>
                <a:spcPts val="0"/>
              </a:spcBef>
              <a:spcAft>
                <a:spcPts val="0"/>
              </a:spcAft>
            </a:pPr>
            <a:r>
              <a:rPr lang="en-US" sz="1600" dirty="0"/>
              <a:t>the application context requires a shift from conventional </a:t>
            </a:r>
            <a:r>
              <a:rPr lang="en-US" sz="1600" dirty="0" err="1"/>
              <a:t>optimisation</a:t>
            </a:r>
            <a:r>
              <a:rPr lang="en-US" sz="1600" dirty="0"/>
              <a:t> based only on energy yield and cost toward a multidimensional framework including reliability, durability, environmental impact, and social acceptance;</a:t>
            </a:r>
          </a:p>
          <a:p>
            <a:pPr>
              <a:spcBef>
                <a:spcPts val="0"/>
              </a:spcBef>
              <a:spcAft>
                <a:spcPts val="0"/>
              </a:spcAft>
            </a:pPr>
            <a:endParaRPr lang="en-US" sz="800" dirty="0"/>
          </a:p>
          <a:p>
            <a:pPr>
              <a:spcBef>
                <a:spcPts val="0"/>
              </a:spcBef>
              <a:spcAft>
                <a:spcPts val="0"/>
              </a:spcAft>
            </a:pPr>
            <a:r>
              <a:rPr lang="en-US" sz="1600" dirty="0"/>
              <a:t>integrated PV systems experience new operating conditions and stressors — including modified thermal </a:t>
            </a:r>
            <a:r>
              <a:rPr lang="en-US" sz="1600" dirty="0" err="1"/>
              <a:t>behaviour</a:t>
            </a:r>
            <a:r>
              <a:rPr lang="en-US" sz="1600" dirty="0"/>
              <a:t>, partial shading, humidity, corrosion, biofouling, and mechanical loads — making conventional ground-mounted PV design assumptions insufficient;</a:t>
            </a:r>
          </a:p>
          <a:p>
            <a:pPr>
              <a:spcBef>
                <a:spcPts val="0"/>
              </a:spcBef>
              <a:spcAft>
                <a:spcPts val="0"/>
              </a:spcAft>
            </a:pPr>
            <a:endParaRPr lang="en-US" sz="800" dirty="0"/>
          </a:p>
          <a:p>
            <a:pPr>
              <a:spcBef>
                <a:spcPts val="0"/>
              </a:spcBef>
              <a:spcAft>
                <a:spcPts val="0"/>
              </a:spcAft>
            </a:pPr>
            <a:r>
              <a:rPr lang="en-US" sz="1600" dirty="0"/>
              <a:t>application-specific design, modelling, materials, standards, and operational strategies are essential to improve long-term performance, reliability, and risk assessment for BIPV, FPV, and AV systems.</a:t>
            </a:r>
            <a:endParaRPr lang="en-US" sz="1600" kern="1200" dirty="0">
              <a:solidFill>
                <a:schemeClr val="tx2"/>
              </a:solidFill>
              <a:latin typeface="+mn-lt"/>
              <a:cs typeface="+mn-cs"/>
            </a:endParaRPr>
          </a:p>
        </p:txBody>
      </p:sp>
      <p:sp>
        <p:nvSpPr>
          <p:cNvPr id="5" name="Textfeld 4">
            <a:extLst>
              <a:ext uri="{FF2B5EF4-FFF2-40B4-BE49-F238E27FC236}">
                <a16:creationId xmlns:a16="http://schemas.microsoft.com/office/drawing/2014/main" id="{6B57FF5C-17A2-D38C-4455-38B5E7B79525}"/>
              </a:ext>
            </a:extLst>
          </p:cNvPr>
          <p:cNvSpPr txBox="1"/>
          <p:nvPr/>
        </p:nvSpPr>
        <p:spPr>
          <a:xfrm>
            <a:off x="2566907" y="4624172"/>
            <a:ext cx="4690104" cy="338554"/>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3C7D"/>
                </a:solidFill>
                <a:effectLst/>
                <a:uLnTx/>
                <a:uFillTx/>
                <a:latin typeface="Arial"/>
                <a:cs typeface="Arial"/>
              </a:rPr>
              <a:t>Report IEA-PVPS T13-39:2026, </a:t>
            </a:r>
            <a:r>
              <a:rPr lang="en-US" sz="1600" kern="0" dirty="0">
                <a:solidFill>
                  <a:srgbClr val="003C7D"/>
                </a:solidFill>
                <a:latin typeface="Arial"/>
                <a:cs typeface="Arial"/>
              </a:rPr>
              <a:t>June</a:t>
            </a:r>
            <a:r>
              <a:rPr kumimoji="0" lang="en-US" sz="1600" b="0" i="0" u="none" strike="noStrike" kern="0" cap="none" spc="0" normalizeH="0" baseline="0" noProof="0" dirty="0">
                <a:ln>
                  <a:noFill/>
                </a:ln>
                <a:solidFill>
                  <a:srgbClr val="003C7D"/>
                </a:solidFill>
                <a:effectLst/>
                <a:uLnTx/>
                <a:uFillTx/>
                <a:latin typeface="Arial"/>
                <a:cs typeface="Arial"/>
              </a:rPr>
              <a:t> 2026</a:t>
            </a:r>
          </a:p>
        </p:txBody>
      </p:sp>
      <p:sp>
        <p:nvSpPr>
          <p:cNvPr id="2" name="Espace réservé du texte 2">
            <a:extLst>
              <a:ext uri="{FF2B5EF4-FFF2-40B4-BE49-F238E27FC236}">
                <a16:creationId xmlns:a16="http://schemas.microsoft.com/office/drawing/2014/main" id="{1E28281F-CC26-DA7F-3D66-95CDB85213B4}"/>
              </a:ext>
            </a:extLst>
          </p:cNvPr>
          <p:cNvSpPr txBox="1">
            <a:spLocks/>
          </p:cNvSpPr>
          <p:nvPr/>
        </p:nvSpPr>
        <p:spPr bwMode="auto">
          <a:xfrm>
            <a:off x="277307" y="1121569"/>
            <a:ext cx="8416638" cy="3261560"/>
          </a:xfrm>
          <a:prstGeom prst="rect">
            <a:avLst/>
          </a:prstGeom>
        </p:spPr>
        <p:txBody>
          <a:bodyPr lIns="0"/>
          <a:lstStyle>
            <a:lvl1pPr marL="269981" indent="-134532" algn="l" defTabSz="685749">
              <a:spcBef>
                <a:spcPts val="600"/>
              </a:spcBef>
              <a:spcAft>
                <a:spcPts val="600"/>
              </a:spcAft>
              <a:buClr>
                <a:srgbClr val="003C7D"/>
              </a:buClr>
              <a:buSzPct val="100000"/>
              <a:buFont typeface="Arial"/>
              <a:buChar char="•"/>
              <a:defRPr sz="1800">
                <a:solidFill>
                  <a:srgbClr val="003C7D"/>
                </a:solidFill>
                <a:latin typeface="Arial"/>
                <a:ea typeface="+mn-ea"/>
                <a:cs typeface="Arial"/>
              </a:defRPr>
            </a:lvl1pPr>
            <a:lvl2pPr marL="404970" indent="-134991" algn="l" defTabSz="685749">
              <a:spcBef>
                <a:spcPts val="600"/>
              </a:spcBef>
              <a:spcAft>
                <a:spcPts val="600"/>
              </a:spcAft>
              <a:buClr>
                <a:srgbClr val="003C7D"/>
              </a:buClr>
              <a:buSzPct val="100000"/>
              <a:buFont typeface="Arial"/>
              <a:buChar char="•"/>
              <a:defRPr sz="1700">
                <a:solidFill>
                  <a:srgbClr val="003C7D"/>
                </a:solidFill>
                <a:latin typeface="Arial"/>
                <a:ea typeface="+mn-ea"/>
                <a:cs typeface="Arial"/>
              </a:defRPr>
            </a:lvl2pPr>
            <a:lvl3pPr marL="539314" indent="-134532" algn="l" defTabSz="685749">
              <a:spcBef>
                <a:spcPts val="300"/>
              </a:spcBef>
              <a:spcAft>
                <a:spcPts val="300"/>
              </a:spcAft>
              <a:buClr>
                <a:srgbClr val="003C7D"/>
              </a:buClr>
              <a:buFont typeface="Arial"/>
              <a:buChar char="•"/>
              <a:defRPr sz="1600">
                <a:solidFill>
                  <a:srgbClr val="003C7D"/>
                </a:solidFill>
                <a:latin typeface="Arial"/>
                <a:ea typeface="+mn-ea"/>
                <a:cs typeface="Arial"/>
              </a:defRPr>
            </a:lvl3pPr>
            <a:lvl4pPr marL="675034" indent="-135722" algn="l" defTabSz="685749">
              <a:spcBef>
                <a:spcPts val="300"/>
              </a:spcBef>
              <a:spcAft>
                <a:spcPts val="300"/>
              </a:spcAft>
              <a:buClr>
                <a:srgbClr val="003C7D"/>
              </a:buClr>
              <a:buFont typeface="Arial"/>
              <a:buChar char="•"/>
              <a:defRPr sz="1600">
                <a:solidFill>
                  <a:srgbClr val="003C7D"/>
                </a:solidFill>
                <a:latin typeface="Arial"/>
                <a:ea typeface="+mn-ea"/>
                <a:cs typeface="Arial"/>
              </a:defRPr>
            </a:lvl4pPr>
            <a:lvl5pPr marL="809940" indent="-134991" algn="l" defTabSz="685749">
              <a:spcBef>
                <a:spcPts val="300"/>
              </a:spcBef>
              <a:spcAft>
                <a:spcPts val="300"/>
              </a:spcAft>
              <a:buClr>
                <a:srgbClr val="003C7D"/>
              </a:buClr>
              <a:buFont typeface="Arial"/>
              <a:buChar char="•"/>
              <a:defRPr sz="1600">
                <a:solidFill>
                  <a:srgbClr val="003C7D"/>
                </a:solidFill>
                <a:latin typeface="Arial"/>
                <a:ea typeface="+mn-ea"/>
                <a:cs typeface="Arial"/>
              </a:defRPr>
            </a:lvl5pPr>
            <a:lvl6pPr marL="1885809" indent="-171438" algn="l" defTabSz="685749">
              <a:spcBef>
                <a:spcPts val="0"/>
              </a:spcBef>
              <a:buFont typeface="Arial"/>
              <a:buChar char="•"/>
              <a:defRPr sz="1500">
                <a:solidFill>
                  <a:schemeClr val="tx1"/>
                </a:solidFill>
                <a:latin typeface="+mn-lt"/>
                <a:ea typeface="+mn-ea"/>
                <a:cs typeface="+mn-cs"/>
              </a:defRPr>
            </a:lvl6pPr>
            <a:lvl7pPr marL="2228684" indent="-171438" algn="l" defTabSz="685749">
              <a:spcBef>
                <a:spcPts val="0"/>
              </a:spcBef>
              <a:buFont typeface="Arial"/>
              <a:buChar char="•"/>
              <a:defRPr sz="1500">
                <a:solidFill>
                  <a:schemeClr val="tx1"/>
                </a:solidFill>
                <a:latin typeface="+mn-lt"/>
                <a:ea typeface="+mn-ea"/>
                <a:cs typeface="+mn-cs"/>
              </a:defRPr>
            </a:lvl7pPr>
            <a:lvl8pPr marL="2571557" indent="-171438" algn="l" defTabSz="685749">
              <a:spcBef>
                <a:spcPts val="0"/>
              </a:spcBef>
              <a:buFont typeface="Arial"/>
              <a:buChar char="•"/>
              <a:defRPr sz="1500">
                <a:solidFill>
                  <a:schemeClr val="tx1"/>
                </a:solidFill>
                <a:latin typeface="+mn-lt"/>
                <a:ea typeface="+mn-ea"/>
                <a:cs typeface="+mn-cs"/>
              </a:defRPr>
            </a:lvl8pPr>
            <a:lvl9pPr marL="2914433" indent="-171438" algn="l" defTabSz="685749">
              <a:spcBef>
                <a:spcPts val="0"/>
              </a:spcBef>
              <a:buFont typeface="Arial"/>
              <a:buChar char="•"/>
              <a:defRPr sz="1500">
                <a:solidFill>
                  <a:schemeClr val="tx1"/>
                </a:solidFill>
                <a:latin typeface="+mn-lt"/>
                <a:ea typeface="+mn-ea"/>
                <a:cs typeface="+mn-cs"/>
              </a:defRPr>
            </a:lvl9pPr>
          </a:lstStyle>
          <a:p>
            <a:pPr>
              <a:defRPr/>
            </a:pPr>
            <a:endParaRPr kumimoji="0" lang="en-US" sz="1400" b="0" i="0" u="none" strike="noStrike" kern="0" cap="none" spc="0" normalizeH="0" baseline="0" noProof="0" dirty="0">
              <a:ln>
                <a:noFill/>
              </a:ln>
              <a:solidFill>
                <a:srgbClr val="003C7D"/>
              </a:solidFill>
              <a:effectLst/>
              <a:uLnTx/>
              <a:uFillTx/>
              <a:latin typeface="Arial"/>
              <a:cs typeface="Arial"/>
            </a:endParaRPr>
          </a:p>
        </p:txBody>
      </p:sp>
      <p:sp>
        <p:nvSpPr>
          <p:cNvPr id="4" name="Segnaposto testo 1">
            <a:extLst>
              <a:ext uri="{FF2B5EF4-FFF2-40B4-BE49-F238E27FC236}">
                <a16:creationId xmlns:a16="http://schemas.microsoft.com/office/drawing/2014/main" id="{9E73E462-63B9-AAEE-5F7A-7C9F2A13AC3D}"/>
              </a:ext>
            </a:extLst>
          </p:cNvPr>
          <p:cNvSpPr>
            <a:spLocks noGrp="1"/>
          </p:cNvSpPr>
          <p:nvPr>
            <p:ph type="body" sz="quarter" idx="12"/>
          </p:nvPr>
        </p:nvSpPr>
        <p:spPr>
          <a:xfrm>
            <a:off x="250828" y="220785"/>
            <a:ext cx="7994270" cy="508439"/>
          </a:xfrm>
        </p:spPr>
        <p:txBody>
          <a:bodyPr/>
          <a:lstStyle/>
          <a:p>
            <a:r>
              <a:rPr lang="en-GB" sz="2000" dirty="0"/>
              <a:t>Optimisation of Photovoltaic Systems for Different Applications</a:t>
            </a:r>
            <a:endParaRPr lang="it-IT" sz="2000" dirty="0"/>
          </a:p>
        </p:txBody>
      </p:sp>
    </p:spTree>
    <p:extLst>
      <p:ext uri="{BB962C8B-B14F-4D97-AF65-F5344CB8AC3E}">
        <p14:creationId xmlns:p14="http://schemas.microsoft.com/office/powerpoint/2010/main" val="2289455299"/>
      </p:ext>
    </p:extLst>
  </p:cSld>
  <p:clrMapOvr>
    <a:masterClrMapping/>
  </p:clrMapOvr>
</p:sld>
</file>

<file path=ppt/theme/theme1.xml><?xml version="1.0" encoding="utf-8"?>
<a:theme xmlns:a="http://schemas.openxmlformats.org/drawingml/2006/main" name="GB - New branding v5 (2)">
  <a:themeElements>
    <a:clrScheme name="Custom 1">
      <a:dk1>
        <a:srgbClr val="F4821F"/>
      </a:dk1>
      <a:lt1>
        <a:sysClr val="window" lastClr="FFFFFF"/>
      </a:lt1>
      <a:dk2>
        <a:srgbClr val="10307D"/>
      </a:dk2>
      <a:lt2>
        <a:srgbClr val="FFFFFF"/>
      </a:lt2>
      <a:accent1>
        <a:srgbClr val="10307D"/>
      </a:accent1>
      <a:accent2>
        <a:srgbClr val="10307D"/>
      </a:accent2>
      <a:accent3>
        <a:srgbClr val="F4821F"/>
      </a:accent3>
      <a:accent4>
        <a:srgbClr val="F4821F"/>
      </a:accent4>
      <a:accent5>
        <a:srgbClr val="10307D"/>
      </a:accent5>
      <a:accent6>
        <a:srgbClr val="10307D"/>
      </a:accent6>
      <a:hlink>
        <a:srgbClr val="F4821F"/>
      </a:hlink>
      <a:folHlink>
        <a:srgbClr val="F4821F"/>
      </a:folHlink>
    </a:clrScheme>
    <a:fontScheme name="IEA template">
      <a:majorFont>
        <a:latin typeface="Century Gothic"/>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lumMod val="95000"/>
          </a:schemeClr>
        </a:solidFill>
        <a:ln>
          <a:noFill/>
        </a:ln>
      </a:spPr>
      <a:bodyPr rtlCol="0" anchor="ctr"/>
      <a:lstStyle>
        <a:defPPr algn="ctr">
          <a:defRPr sz="1200">
            <a:latin typeface="Segoe UI" panose="020B0502040204020203" pitchFamily="34" charset="0"/>
            <a:cs typeface="Segoe UI" panose="020B0502040204020203"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4" id="{F39241C8-7B32-6A43-B0A8-3CE245A73584}" vid="{7F805EB4-DE15-E642-859E-CC7D6EBEE15B}"/>
    </a:ext>
  </a:extLst>
</a:theme>
</file>

<file path=ppt/theme/theme2.xml><?xml version="1.0" encoding="utf-8"?>
<a:theme xmlns:a="http://schemas.openxmlformats.org/drawingml/2006/main" name="1_GB - New branding v5 (2)">
  <a:themeElements>
    <a:clrScheme name="Custom 1">
      <a:dk1>
        <a:srgbClr val="F4821F"/>
      </a:dk1>
      <a:lt1>
        <a:sysClr val="window" lastClr="FFFFFF"/>
      </a:lt1>
      <a:dk2>
        <a:srgbClr val="10307D"/>
      </a:dk2>
      <a:lt2>
        <a:srgbClr val="FFFFFF"/>
      </a:lt2>
      <a:accent1>
        <a:srgbClr val="10307D"/>
      </a:accent1>
      <a:accent2>
        <a:srgbClr val="10307D"/>
      </a:accent2>
      <a:accent3>
        <a:srgbClr val="F4821F"/>
      </a:accent3>
      <a:accent4>
        <a:srgbClr val="F4821F"/>
      </a:accent4>
      <a:accent5>
        <a:srgbClr val="10307D"/>
      </a:accent5>
      <a:accent6>
        <a:srgbClr val="10307D"/>
      </a:accent6>
      <a:hlink>
        <a:srgbClr val="F4821F"/>
      </a:hlink>
      <a:folHlink>
        <a:srgbClr val="F4821F"/>
      </a:folHlink>
    </a:clrScheme>
    <a:fontScheme name="IEA template">
      <a:majorFont>
        <a:latin typeface="Century Gothic"/>
        <a:ea typeface="Arial"/>
        <a:cs typeface="Arial"/>
      </a:majorFont>
      <a:minorFont>
        <a:latin typeface="Segoe U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chemeClr val="bg2">
            <a:lumMod val="95000"/>
          </a:schemeClr>
        </a:solidFill>
        <a:ln>
          <a:noFill/>
        </a:ln>
      </a:spPr>
      <a:body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b3c1d79-18c6-4632-a437-906b397dca21">
      <Terms xmlns="http://schemas.microsoft.com/office/infopath/2007/PartnerControls"/>
    </lcf76f155ced4ddcb4097134ff3c332f>
    <TaxCatchAll xmlns="8a95e9d8-7e96-4a26-bb09-e8e0ff8b7a0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78D1B44B98542E4ABC8A524E8DAAEE3B" ma:contentTypeVersion="16" ma:contentTypeDescription="Creare un nuovo documento." ma:contentTypeScope="" ma:versionID="e17a6b7787b50268e278106b1217b6b9">
  <xsd:schema xmlns:xsd="http://www.w3.org/2001/XMLSchema" xmlns:xs="http://www.w3.org/2001/XMLSchema" xmlns:p="http://schemas.microsoft.com/office/2006/metadata/properties" xmlns:ns2="bb3c1d79-18c6-4632-a437-906b397dca21" xmlns:ns3="8a95e9d8-7e96-4a26-bb09-e8e0ff8b7a08" targetNamespace="http://schemas.microsoft.com/office/2006/metadata/properties" ma:root="true" ma:fieldsID="0e702c084c4deb4e6415d724999ed50e" ns2:_="" ns3:_="">
    <xsd:import namespace="bb3c1d79-18c6-4632-a437-906b397dca21"/>
    <xsd:import namespace="8a95e9d8-7e96-4a26-bb09-e8e0ff8b7a0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3c1d79-18c6-4632-a437-906b397dca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Tag immagine" ma:readOnly="false" ma:fieldId="{5cf76f15-5ced-4ddc-b409-7134ff3c332f}" ma:taxonomyMulti="true" ma:sspId="6eb20c4f-c5c2-492b-9954-d638c64bfe9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95e9d8-7e96-4a26-bb09-e8e0ff8b7a0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7e6fcb6-c0d8-442f-a696-12552dc4027f}" ma:internalName="TaxCatchAll" ma:showField="CatchAllData" ma:web="8a95e9d8-7e96-4a26-bb09-e8e0ff8b7a0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7FD505-DBDB-4AB0-BFDC-027F98D2A72C}">
  <ds:schemaRefs>
    <ds:schemaRef ds:uri="http://schemas.microsoft.com/office/2006/metadata/properties"/>
    <ds:schemaRef ds:uri="http://purl.org/dc/elements/1.1/"/>
    <ds:schemaRef ds:uri="http://schemas.microsoft.com/office/2006/documentManagement/types"/>
    <ds:schemaRef ds:uri="8a95e9d8-7e96-4a26-bb09-e8e0ff8b7a08"/>
    <ds:schemaRef ds:uri="http://www.w3.org/XML/1998/namespace"/>
    <ds:schemaRef ds:uri="http://schemas.microsoft.com/office/infopath/2007/PartnerControls"/>
    <ds:schemaRef ds:uri="http://purl.org/dc/terms/"/>
    <ds:schemaRef ds:uri="http://schemas.openxmlformats.org/package/2006/metadata/core-properties"/>
    <ds:schemaRef ds:uri="bb3c1d79-18c6-4632-a437-906b397dca21"/>
    <ds:schemaRef ds:uri="http://purl.org/dc/dcmitype/"/>
  </ds:schemaRefs>
</ds:datastoreItem>
</file>

<file path=customXml/itemProps2.xml><?xml version="1.0" encoding="utf-8"?>
<ds:datastoreItem xmlns:ds="http://schemas.openxmlformats.org/officeDocument/2006/customXml" ds:itemID="{29B4D3C3-A12F-431F-88A8-824582D10F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3c1d79-18c6-4632-a437-906b397dca21"/>
    <ds:schemaRef ds:uri="8a95e9d8-7e96-4a26-bb09-e8e0ff8b7a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A56E8DF-2419-40F3-81F8-DB83427705A6}">
  <ds:schemaRefs>
    <ds:schemaRef ds:uri="http://schemas.microsoft.com/sharepoint/v3/contenttype/forms"/>
  </ds:schemaRefs>
</ds:datastoreItem>
</file>

<file path=docMetadata/LabelInfo.xml><?xml version="1.0" encoding="utf-8"?>
<clbl:labelList xmlns:clbl="http://schemas.microsoft.com/office/2020/mipLabelMetadata">
  <clbl:label id="{219619fd-75dc-48cb-820d-8f683a95dd8b}" enabled="1" method="Privileged" siteId="{05c95b33-90ca-49d5-b644-288b930b912b}" removed="0"/>
  <clbl:label id="{832538a4-939e-4f12-952e-e33cf9e5689d}" enabled="0" method="" siteId="{832538a4-939e-4f12-952e-e33cf9e5689d}" removed="1"/>
</clbl:labelList>
</file>

<file path=docProps/app.xml><?xml version="1.0" encoding="utf-8"?>
<Properties xmlns="http://schemas.openxmlformats.org/officeDocument/2006/extended-properties" xmlns:vt="http://schemas.openxmlformats.org/officeDocument/2006/docPropsVTypes">
  <Template/>
  <TotalTime>0</TotalTime>
  <Words>394</Words>
  <Application>Microsoft Office PowerPoint</Application>
  <PresentationFormat>On-screen Show (16:9)</PresentationFormat>
  <Paragraphs>30</Paragraphs>
  <Slides>4</Slides>
  <Notes>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vt:i4>
      </vt:variant>
    </vt:vector>
  </HeadingPairs>
  <TitlesOfParts>
    <vt:vector size="10" baseType="lpstr">
      <vt:lpstr>Arial</vt:lpstr>
      <vt:lpstr>Arial Nova</vt:lpstr>
      <vt:lpstr>Calibri</vt:lpstr>
      <vt:lpstr>Segoe UI</vt:lpstr>
      <vt:lpstr>GB - New branding v5 (2)</vt:lpstr>
      <vt:lpstr>1_GB - New branding v5 (2)</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OLC</dc:creator>
  <cp:lastModifiedBy>Ignacio Landivar - IEA PVPS</cp:lastModifiedBy>
  <cp:revision>12</cp:revision>
  <cp:lastPrinted>2017-08-30T14:17:09Z</cp:lastPrinted>
  <dcterms:created xsi:type="dcterms:W3CDTF">2019-06-05T15:43:42Z</dcterms:created>
  <dcterms:modified xsi:type="dcterms:W3CDTF">2026-08-17T12:12:25Z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1000</vt:r8>
  </property>
  <property fmtid="{D5CDD505-2E9C-101B-9397-08002B2CF9AE}" pid="3" name="MediaServiceImageTags">
    <vt:lpwstr/>
  </property>
  <property fmtid="{D5CDD505-2E9C-101B-9397-08002B2CF9AE}" pid="4" name="ContentTypeId">
    <vt:lpwstr>0x01010078D1B44B98542E4ABC8A524E8DAAEE3B</vt:lpwstr>
  </property>
  <property fmtid="{D5CDD505-2E9C-101B-9397-08002B2CF9AE}" pid="5" name="ClassificationContentMarkingHeaderLocations">
    <vt:lpwstr>GB - New branding v5 (2):3\1_GB - New branding v5 (2):3</vt:lpwstr>
  </property>
  <property fmtid="{D5CDD505-2E9C-101B-9397-08002B2CF9AE}" pid="6" name="ClassificationContentMarkingHeaderText">
    <vt:lpwstr>UNCLASSIFIED - NON CLASSIFIÉ</vt:lpwstr>
  </property>
</Properties>
</file>