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4"/>
  </p:sldMasterIdLst>
  <p:notesMasterIdLst>
    <p:notesMasterId r:id="rId10"/>
  </p:notesMasterIdLst>
  <p:handoutMasterIdLst>
    <p:handoutMasterId r:id="rId11"/>
  </p:handoutMasterIdLst>
  <p:sldIdLst>
    <p:sldId id="257" r:id="rId5"/>
    <p:sldId id="625" r:id="rId6"/>
    <p:sldId id="626" r:id="rId7"/>
    <p:sldId id="624" r:id="rId8"/>
    <p:sldId id="616" r:id="rId9"/>
  </p:sldIdLst>
  <p:sldSz cx="9144000" cy="5143500" type="screen16x9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40" userDrawn="1">
          <p15:clr>
            <a:srgbClr val="A4A3A4"/>
          </p15:clr>
        </p15:guide>
        <p15:guide id="2" pos="4944" userDrawn="1">
          <p15:clr>
            <a:srgbClr val="A4A3A4"/>
          </p15:clr>
        </p15:guide>
        <p15:guide id="3" orient="horz" pos="1720" userDrawn="1">
          <p15:clr>
            <a:srgbClr val="A4A3A4"/>
          </p15:clr>
        </p15:guide>
        <p15:guide id="4" orient="horz" pos="1620" userDrawn="1">
          <p15:clr>
            <a:srgbClr val="A4A3A4"/>
          </p15:clr>
        </p15:guide>
        <p15:guide id="5" pos="56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00">
          <p15:clr>
            <a:srgbClr val="A4A3A4"/>
          </p15:clr>
        </p15:guide>
        <p15:guide id="3" orient="horz" pos="3109">
          <p15:clr>
            <a:srgbClr val="A4A3A4"/>
          </p15:clr>
        </p15:guide>
        <p15:guide id="4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D7D"/>
    <a:srgbClr val="DBE2EB"/>
    <a:srgbClr val="003C7D"/>
    <a:srgbClr val="376192"/>
    <a:srgbClr val="E0EEF8"/>
    <a:srgbClr val="EDEEF8"/>
    <a:srgbClr val="184481"/>
    <a:srgbClr val="F4821F"/>
    <a:srgbClr val="10307D"/>
    <a:srgbClr val="E889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20F765-3386-46CB-8380-AB0956C5812B}" v="2" dt="2026-07-10T16:47:06.586"/>
  </p1510:revLst>
</p1510:revInfo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 autoAdjust="0"/>
    <p:restoredTop sz="88451" autoAdjust="0"/>
  </p:normalViewPr>
  <p:slideViewPr>
    <p:cSldViewPr snapToGrid="0" showGuides="1">
      <p:cViewPr varScale="1">
        <p:scale>
          <a:sx n="74" d="100"/>
          <a:sy n="74" d="100"/>
        </p:scale>
        <p:origin x="1432" y="52"/>
      </p:cViewPr>
      <p:guideLst>
        <p:guide orient="horz" pos="3140"/>
        <p:guide pos="4944"/>
        <p:guide orient="horz" pos="1720"/>
        <p:guide orient="horz" pos="1620"/>
        <p:guide pos="56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720" y="108"/>
      </p:cViewPr>
      <p:guideLst>
        <p:guide orient="horz" pos="3126"/>
        <p:guide pos="2100"/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cretary - IEA PVPS" userId="68aadff7-8066-4679-a306-ebd29ae79f97" providerId="ADAL" clId="{4C3CBF4F-4D08-4669-8CE1-4BC9DAC1F5AF}"/>
    <pc:docChg chg="custSel modSld">
      <pc:chgData name="Secretary - IEA PVPS" userId="68aadff7-8066-4679-a306-ebd29ae79f97" providerId="ADAL" clId="{4C3CBF4F-4D08-4669-8CE1-4BC9DAC1F5AF}" dt="2026-07-10T16:47:52.817" v="13" actId="1076"/>
      <pc:docMkLst>
        <pc:docMk/>
      </pc:docMkLst>
      <pc:sldChg chg="addSp delSp modSp mod">
        <pc:chgData name="Secretary - IEA PVPS" userId="68aadff7-8066-4679-a306-ebd29ae79f97" providerId="ADAL" clId="{4C3CBF4F-4D08-4669-8CE1-4BC9DAC1F5AF}" dt="2026-07-10T16:47:52.817" v="13" actId="1076"/>
        <pc:sldMkLst>
          <pc:docMk/>
          <pc:sldMk cId="817572157" sldId="257"/>
        </pc:sldMkLst>
        <pc:spChg chg="del">
          <ac:chgData name="Secretary - IEA PVPS" userId="68aadff7-8066-4679-a306-ebd29ae79f97" providerId="ADAL" clId="{4C3CBF4F-4D08-4669-8CE1-4BC9DAC1F5AF}" dt="2026-07-10T16:47:50.182" v="12" actId="478"/>
          <ac:spMkLst>
            <pc:docMk/>
            <pc:sldMk cId="817572157" sldId="257"/>
            <ac:spMk id="2" creationId="{23EF5A30-9EDF-0F8C-C18D-30E540A258FB}"/>
          </ac:spMkLst>
        </pc:spChg>
        <pc:spChg chg="mod">
          <ac:chgData name="Secretary - IEA PVPS" userId="68aadff7-8066-4679-a306-ebd29ae79f97" providerId="ADAL" clId="{4C3CBF4F-4D08-4669-8CE1-4BC9DAC1F5AF}" dt="2026-07-10T16:47:31.102" v="10" actId="20577"/>
          <ac:spMkLst>
            <pc:docMk/>
            <pc:sldMk cId="817572157" sldId="257"/>
            <ac:spMk id="17" creationId="{08D567FD-ABEF-4093-94E5-6AB99A8C56A1}"/>
          </ac:spMkLst>
        </pc:spChg>
        <pc:picChg chg="add mod modCrop">
          <ac:chgData name="Secretary - IEA PVPS" userId="68aadff7-8066-4679-a306-ebd29ae79f97" providerId="ADAL" clId="{4C3CBF4F-4D08-4669-8CE1-4BC9DAC1F5AF}" dt="2026-07-10T16:47:52.817" v="13" actId="1076"/>
          <ac:picMkLst>
            <pc:docMk/>
            <pc:sldMk cId="817572157" sldId="257"/>
            <ac:picMk id="3" creationId="{BA78DB44-5D09-6576-6AFC-BCFC1EFD9832}"/>
          </ac:picMkLst>
        </pc:picChg>
        <pc:picChg chg="del">
          <ac:chgData name="Secretary - IEA PVPS" userId="68aadff7-8066-4679-a306-ebd29ae79f97" providerId="ADAL" clId="{4C3CBF4F-4D08-4669-8CE1-4BC9DAC1F5AF}" dt="2026-07-10T16:47:06.586" v="1" actId="478"/>
          <ac:picMkLst>
            <pc:docMk/>
            <pc:sldMk cId="817572157" sldId="257"/>
            <ac:picMk id="1026" creationId="{472E47B5-70A4-CC6A-C839-3806C75EE0DE}"/>
          </ac:picMkLst>
        </pc:picChg>
      </pc:sldChg>
    </pc:docChg>
  </pc:docChgLst>
  <pc:docChgLst>
    <pc:chgData name="Philipp Blechinger" userId="28f3d667-d7ab-403f-8116-0e94314b89dc" providerId="ADAL" clId="{7E2737C7-3F91-41FD-A9FC-1339BECC5AF4}"/>
    <pc:docChg chg="undo custSel modSld">
      <pc:chgData name="Philipp Blechinger" userId="28f3d667-d7ab-403f-8116-0e94314b89dc" providerId="ADAL" clId="{7E2737C7-3F91-41FD-A9FC-1339BECC5AF4}" dt="2026-07-09T14:12:27.036" v="77" actId="948"/>
      <pc:docMkLst>
        <pc:docMk/>
      </pc:docMkLst>
      <pc:sldChg chg="modSp mod">
        <pc:chgData name="Philipp Blechinger" userId="28f3d667-d7ab-403f-8116-0e94314b89dc" providerId="ADAL" clId="{7E2737C7-3F91-41FD-A9FC-1339BECC5AF4}" dt="2026-07-09T14:02:36.868" v="7" actId="20577"/>
        <pc:sldMkLst>
          <pc:docMk/>
          <pc:sldMk cId="817572157" sldId="257"/>
        </pc:sldMkLst>
        <pc:spChg chg="mod">
          <ac:chgData name="Philipp Blechinger" userId="28f3d667-d7ab-403f-8116-0e94314b89dc" providerId="ADAL" clId="{7E2737C7-3F91-41FD-A9FC-1339BECC5AF4}" dt="2026-07-09T14:02:30.379" v="1" actId="20577"/>
          <ac:spMkLst>
            <pc:docMk/>
            <pc:sldMk cId="817572157" sldId="257"/>
            <ac:spMk id="15" creationId="{39918276-8203-417F-BCD4-DD500BC36BCA}"/>
          </ac:spMkLst>
        </pc:spChg>
        <pc:spChg chg="mod">
          <ac:chgData name="Philipp Blechinger" userId="28f3d667-d7ab-403f-8116-0e94314b89dc" providerId="ADAL" clId="{7E2737C7-3F91-41FD-A9FC-1339BECC5AF4}" dt="2026-07-09T14:02:36.868" v="7" actId="20577"/>
          <ac:spMkLst>
            <pc:docMk/>
            <pc:sldMk cId="817572157" sldId="257"/>
            <ac:spMk id="17" creationId="{08D567FD-ABEF-4093-94E5-6AB99A8C56A1}"/>
          </ac:spMkLst>
        </pc:spChg>
      </pc:sldChg>
      <pc:sldChg chg="addSp modSp mod">
        <pc:chgData name="Philipp Blechinger" userId="28f3d667-d7ab-403f-8116-0e94314b89dc" providerId="ADAL" clId="{7E2737C7-3F91-41FD-A9FC-1339BECC5AF4}" dt="2026-07-09T14:12:27.036" v="77" actId="948"/>
        <pc:sldMkLst>
          <pc:docMk/>
          <pc:sldMk cId="28910094" sldId="624"/>
        </pc:sldMkLst>
        <pc:spChg chg="mod">
          <ac:chgData name="Philipp Blechinger" userId="28f3d667-d7ab-403f-8116-0e94314b89dc" providerId="ADAL" clId="{7E2737C7-3F91-41FD-A9FC-1339BECC5AF4}" dt="2026-07-09T14:12:27.036" v="77" actId="948"/>
          <ac:spMkLst>
            <pc:docMk/>
            <pc:sldMk cId="28910094" sldId="624"/>
            <ac:spMk id="3" creationId="{692B9A37-3C46-0C17-7117-4F0F2A73E874}"/>
          </ac:spMkLst>
        </pc:spChg>
        <pc:spChg chg="add">
          <ac:chgData name="Philipp Blechinger" userId="28f3d667-d7ab-403f-8116-0e94314b89dc" providerId="ADAL" clId="{7E2737C7-3F91-41FD-A9FC-1339BECC5AF4}" dt="2026-07-09T14:12:06.175" v="72"/>
          <ac:spMkLst>
            <pc:docMk/>
            <pc:sldMk cId="28910094" sldId="624"/>
            <ac:spMk id="4" creationId="{A35E74AF-4295-92EA-0DB3-B461BACBCB15}"/>
          </ac:spMkLst>
        </pc:spChg>
      </pc:sldChg>
      <pc:sldChg chg="addSp modSp mod">
        <pc:chgData name="Philipp Blechinger" userId="28f3d667-d7ab-403f-8116-0e94314b89dc" providerId="ADAL" clId="{7E2737C7-3F91-41FD-A9FC-1339BECC5AF4}" dt="2026-07-09T14:08:18.225" v="25" actId="403"/>
        <pc:sldMkLst>
          <pc:docMk/>
          <pc:sldMk cId="1003088540" sldId="625"/>
        </pc:sldMkLst>
        <pc:spChg chg="add">
          <ac:chgData name="Philipp Blechinger" userId="28f3d667-d7ab-403f-8116-0e94314b89dc" providerId="ADAL" clId="{7E2737C7-3F91-41FD-A9FC-1339BECC5AF4}" dt="2026-07-09T14:06:49.737" v="8"/>
          <ac:spMkLst>
            <pc:docMk/>
            <pc:sldMk cId="1003088540" sldId="625"/>
            <ac:spMk id="3" creationId="{CA910064-90E8-AE17-BA70-B1899C704625}"/>
          </ac:spMkLst>
        </pc:spChg>
        <pc:spChg chg="add">
          <ac:chgData name="Philipp Blechinger" userId="28f3d667-d7ab-403f-8116-0e94314b89dc" providerId="ADAL" clId="{7E2737C7-3F91-41FD-A9FC-1339BECC5AF4}" dt="2026-07-09T14:07:30.072" v="15"/>
          <ac:spMkLst>
            <pc:docMk/>
            <pc:sldMk cId="1003088540" sldId="625"/>
            <ac:spMk id="4" creationId="{EBB12C5F-07EC-7F5A-B1AD-ECDF407E6070}"/>
          </ac:spMkLst>
        </pc:spChg>
        <pc:spChg chg="mod">
          <ac:chgData name="Philipp Blechinger" userId="28f3d667-d7ab-403f-8116-0e94314b89dc" providerId="ADAL" clId="{7E2737C7-3F91-41FD-A9FC-1339BECC5AF4}" dt="2026-07-09T14:08:18.225" v="25" actId="403"/>
          <ac:spMkLst>
            <pc:docMk/>
            <pc:sldMk cId="1003088540" sldId="625"/>
            <ac:spMk id="10" creationId="{EBD7E2C9-3E67-DF72-EEE1-0AAEEC9E8A0E}"/>
          </ac:spMkLst>
        </pc:spChg>
      </pc:sldChg>
      <pc:sldChg chg="addSp delSp modSp mod">
        <pc:chgData name="Philipp Blechinger" userId="28f3d667-d7ab-403f-8116-0e94314b89dc" providerId="ADAL" clId="{7E2737C7-3F91-41FD-A9FC-1339BECC5AF4}" dt="2026-07-09T14:10:26.159" v="71" actId="732"/>
        <pc:sldMkLst>
          <pc:docMk/>
          <pc:sldMk cId="66677800" sldId="626"/>
        </pc:sldMkLst>
        <pc:spChg chg="mod">
          <ac:chgData name="Philipp Blechinger" userId="28f3d667-d7ab-403f-8116-0e94314b89dc" providerId="ADAL" clId="{7E2737C7-3F91-41FD-A9FC-1339BECC5AF4}" dt="2026-07-09T14:08:58.230" v="56" actId="20577"/>
          <ac:spMkLst>
            <pc:docMk/>
            <pc:sldMk cId="66677800" sldId="626"/>
            <ac:spMk id="2" creationId="{93D1B251-CD25-857A-661A-05D46380A92E}"/>
          </ac:spMkLst>
        </pc:spChg>
        <pc:picChg chg="add mod">
          <ac:chgData name="Philipp Blechinger" userId="28f3d667-d7ab-403f-8116-0e94314b89dc" providerId="ADAL" clId="{7E2737C7-3F91-41FD-A9FC-1339BECC5AF4}" dt="2026-07-09T14:10:11.747" v="67" actId="14100"/>
          <ac:picMkLst>
            <pc:docMk/>
            <pc:sldMk cId="66677800" sldId="626"/>
            <ac:picMk id="4" creationId="{2BBDC83A-49D0-E869-8ED5-BBF267FE3E34}"/>
          </ac:picMkLst>
        </pc:picChg>
        <pc:picChg chg="add del mod">
          <ac:chgData name="Philipp Blechinger" userId="28f3d667-d7ab-403f-8116-0e94314b89dc" providerId="ADAL" clId="{7E2737C7-3F91-41FD-A9FC-1339BECC5AF4}" dt="2026-07-09T14:09:59.855" v="63" actId="22"/>
          <ac:picMkLst>
            <pc:docMk/>
            <pc:sldMk cId="66677800" sldId="626"/>
            <ac:picMk id="6" creationId="{B0392E79-063C-F74D-5260-1F97701A3436}"/>
          </ac:picMkLst>
        </pc:picChg>
        <pc:picChg chg="del">
          <ac:chgData name="Philipp Blechinger" userId="28f3d667-d7ab-403f-8116-0e94314b89dc" providerId="ADAL" clId="{7E2737C7-3F91-41FD-A9FC-1339BECC5AF4}" dt="2026-07-09T14:08:59.976" v="57" actId="478"/>
          <ac:picMkLst>
            <pc:docMk/>
            <pc:sldMk cId="66677800" sldId="626"/>
            <ac:picMk id="7" creationId="{9C1D8DA8-0045-4E7F-6DCA-08A7F5854CE2}"/>
          </ac:picMkLst>
        </pc:picChg>
        <pc:picChg chg="add mod modCrop">
          <ac:chgData name="Philipp Blechinger" userId="28f3d667-d7ab-403f-8116-0e94314b89dc" providerId="ADAL" clId="{7E2737C7-3F91-41FD-A9FC-1339BECC5AF4}" dt="2026-07-09T14:10:26.159" v="71" actId="732"/>
          <ac:picMkLst>
            <pc:docMk/>
            <pc:sldMk cId="66677800" sldId="626"/>
            <ac:picMk id="9" creationId="{AF6C316E-6D9F-0BD8-4F7E-BD7CBEE2AD6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B6714-7BAF-4DAF-8232-AA0EFD3D7F80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1C4779-9F3B-4023-9A64-72230967F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114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72E4AE-A23F-4D9F-B4EF-A6ED45CEC049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49404-AEEE-4B4E-B616-1BC6E4EEE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653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Foto: David </a:t>
            </a:r>
            <a:r>
              <a:rPr lang="de-DE" dirty="0" err="1"/>
              <a:t>Ouma</a:t>
            </a:r>
            <a:r>
              <a:rPr lang="de-DE" dirty="0"/>
              <a:t> //</a:t>
            </a:r>
            <a:r>
              <a:rPr lang="de-DE" dirty="0" err="1"/>
              <a:t>Unsplash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649404-AEEE-4B4E-B616-1BC6E4EEEF5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36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250832" y="3078039"/>
            <a:ext cx="8316913" cy="519694"/>
          </a:xfrm>
          <a:prstGeom prst="rect">
            <a:avLst/>
          </a:prstGeom>
        </p:spPr>
        <p:txBody>
          <a:bodyPr lIns="0" anchor="b" anchorCtr="0">
            <a:noAutofit/>
          </a:bodyPr>
          <a:lstStyle>
            <a:lvl1pPr marL="161988" marR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 lang="en-US" sz="2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161988" marR="0" lvl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en-GB" dirty="0"/>
              <a:t>Title Slide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3741627"/>
            <a:ext cx="8316912" cy="306684"/>
          </a:xfrm>
          <a:prstGeom prst="rect">
            <a:avLst/>
          </a:prstGeom>
        </p:spPr>
        <p:txBody>
          <a:bodyPr lIns="0">
            <a:noAutofit/>
          </a:bodyPr>
          <a:lstStyle>
            <a:lvl1pPr marL="161988" marR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 lang="en-US" sz="1800" kern="1200" baseline="0">
                <a:solidFill>
                  <a:srgbClr val="003C7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161988" marR="0" lvl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en-US" dirty="0"/>
              <a:t>Name of presenter, affiliation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C9034874-11D5-DA4F-9B23-34D9DE8C6D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0825" y="4169667"/>
            <a:ext cx="8316912" cy="306684"/>
          </a:xfrm>
          <a:prstGeom prst="rect">
            <a:avLst/>
          </a:prstGeom>
        </p:spPr>
        <p:txBody>
          <a:bodyPr lIns="0">
            <a:noAutofit/>
          </a:bodyPr>
          <a:lstStyle>
            <a:lvl1pPr marL="161988" marR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 lang="en-US" sz="1800" kern="1200" baseline="0" dirty="0" smtClean="0">
                <a:solidFill>
                  <a:srgbClr val="003C7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161988" marR="0" lvl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en-US" dirty="0"/>
              <a:t>Location &amp; date of presentation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0CF8910-3997-4186-A545-A8CE55D63B8A}"/>
              </a:ext>
            </a:extLst>
          </p:cNvPr>
          <p:cNvGrpSpPr/>
          <p:nvPr userDrawn="1"/>
        </p:nvGrpSpPr>
        <p:grpSpPr>
          <a:xfrm>
            <a:off x="0" y="4566602"/>
            <a:ext cx="9144000" cy="576898"/>
            <a:chOff x="0" y="4566602"/>
            <a:chExt cx="9144000" cy="57689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E115815-0F41-46F9-BB8D-BD27EDE65B2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566602"/>
              <a:ext cx="3509963" cy="576897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FD94CB0-C6F5-442C-A11F-801B15C89173}"/>
                </a:ext>
              </a:extLst>
            </p:cNvPr>
            <p:cNvSpPr/>
            <p:nvPr userDrawn="1"/>
          </p:nvSpPr>
          <p:spPr>
            <a:xfrm>
              <a:off x="3362325" y="4566602"/>
              <a:ext cx="5781675" cy="576898"/>
            </a:xfrm>
            <a:prstGeom prst="rect">
              <a:avLst/>
            </a:prstGeom>
            <a:solidFill>
              <a:srgbClr val="004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E591FF45-0F7D-4F07-B6E4-5EA937F398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1714288"/>
            <a:ext cx="2196767" cy="110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5378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59" userDrawn="1">
          <p15:clr>
            <a:srgbClr val="FBAE40"/>
          </p15:clr>
        </p15:guide>
        <p15:guide id="2" orient="horz" pos="826" userDrawn="1">
          <p15:clr>
            <a:srgbClr val="FBAE40"/>
          </p15:clr>
        </p15:guide>
        <p15:guide id="3" pos="5603" userDrawn="1">
          <p15:clr>
            <a:srgbClr val="FBAE40"/>
          </p15:clr>
        </p15:guide>
        <p15:guide id="4" pos="5397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441CA57-6943-9F41-9E1E-50E2F585B99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50828" y="218815"/>
            <a:ext cx="7289701" cy="4347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lang="en-US" sz="2400" b="1" kern="1200" baseline="0" dirty="0">
                <a:solidFill>
                  <a:srgbClr val="F4821F"/>
                </a:solidFill>
                <a:uFill>
                  <a:solidFill>
                    <a:schemeClr val="tx2"/>
                  </a:solidFill>
                </a:u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– one line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6A7C0A-1BA5-C74C-BEC1-1A990858C7D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6446" y="889005"/>
            <a:ext cx="8440119" cy="3682492"/>
          </a:xfrm>
          <a:prstGeom prst="rect">
            <a:avLst/>
          </a:prstGeom>
        </p:spPr>
        <p:txBody>
          <a:bodyPr lIns="0"/>
          <a:lstStyle>
            <a:lvl1pPr marL="269981" indent="-134532">
              <a:spcBef>
                <a:spcPts val="600"/>
              </a:spcBef>
              <a:spcAft>
                <a:spcPts val="600"/>
              </a:spcAft>
              <a:buClr>
                <a:srgbClr val="003C7D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003C7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04970" indent="-134991">
              <a:spcBef>
                <a:spcPts val="600"/>
              </a:spcBef>
              <a:spcAft>
                <a:spcPts val="600"/>
              </a:spcAft>
              <a:buClr>
                <a:srgbClr val="003C7D"/>
              </a:buClr>
              <a:buFont typeface="Arial" panose="020B0604020202020204" pitchFamily="34" charset="0"/>
              <a:buChar char="•"/>
              <a:defRPr sz="1700">
                <a:solidFill>
                  <a:srgbClr val="003C7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9314" indent="-134532">
              <a:spcBef>
                <a:spcPts val="300"/>
              </a:spcBef>
              <a:spcAft>
                <a:spcPts val="300"/>
              </a:spcAft>
              <a:buClr>
                <a:srgbClr val="003C7D"/>
              </a:buClr>
              <a:buFont typeface="Arial" panose="020B0604020202020204" pitchFamily="34" charset="0"/>
              <a:buChar char="•"/>
              <a:defRPr sz="1600">
                <a:solidFill>
                  <a:srgbClr val="003C7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675034" indent="-135722">
              <a:spcBef>
                <a:spcPts val="300"/>
              </a:spcBef>
              <a:spcAft>
                <a:spcPts val="300"/>
              </a:spcAft>
              <a:buClr>
                <a:srgbClr val="003C7D"/>
              </a:buClr>
              <a:buFont typeface="Arial" panose="020B0604020202020204" pitchFamily="34" charset="0"/>
              <a:buChar char="•"/>
              <a:defRPr sz="1600">
                <a:solidFill>
                  <a:srgbClr val="003C7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09940" indent="-134991">
              <a:spcBef>
                <a:spcPts val="300"/>
              </a:spcBef>
              <a:spcAft>
                <a:spcPts val="300"/>
              </a:spcAft>
              <a:buClr>
                <a:srgbClr val="003C7D"/>
              </a:buClr>
              <a:buFont typeface="Arial" panose="020B0604020202020204" pitchFamily="34" charset="0"/>
              <a:buChar char="•"/>
              <a:defRPr sz="1600">
                <a:solidFill>
                  <a:srgbClr val="003C7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Content slide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041BF8-9BAF-43B4-B220-52ADAFDF68B7}"/>
              </a:ext>
            </a:extLst>
          </p:cNvPr>
          <p:cNvSpPr txBox="1"/>
          <p:nvPr userDrawn="1"/>
        </p:nvSpPr>
        <p:spPr>
          <a:xfrm rot="16200000">
            <a:off x="-1089194" y="3415786"/>
            <a:ext cx="2902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800" b="1" dirty="0">
                <a:solidFill>
                  <a:srgbClr val="F4821F"/>
                </a:solidFill>
                <a:latin typeface="Arial Nova" panose="020B0504020202020204" pitchFamily="34" charset="0"/>
              </a:rPr>
              <a:t>PVPS</a:t>
            </a:r>
            <a:endParaRPr lang="en-BE" sz="1800" b="1" dirty="0">
              <a:solidFill>
                <a:srgbClr val="F4821F"/>
              </a:solidFill>
              <a:latin typeface="Arial Nova" panose="020B05040202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ADFA058-395C-41E3-81A3-9BF3DDBEB86D}"/>
              </a:ext>
            </a:extLst>
          </p:cNvPr>
          <p:cNvCxnSpPr>
            <a:cxnSpLocks/>
          </p:cNvCxnSpPr>
          <p:nvPr userDrawn="1"/>
        </p:nvCxnSpPr>
        <p:spPr>
          <a:xfrm>
            <a:off x="1" y="666544"/>
            <a:ext cx="7873999" cy="0"/>
          </a:xfrm>
          <a:prstGeom prst="line">
            <a:avLst/>
          </a:prstGeom>
          <a:ln>
            <a:solidFill>
              <a:srgbClr val="F48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D17CED54-1D9F-4D17-B816-3FBB5510AC75}"/>
              </a:ext>
            </a:extLst>
          </p:cNvPr>
          <p:cNvSpPr txBox="1"/>
          <p:nvPr userDrawn="1"/>
        </p:nvSpPr>
        <p:spPr>
          <a:xfrm>
            <a:off x="8179547" y="4696303"/>
            <a:ext cx="6514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C6F911-DFDC-4B93-962C-66F0D8D51AD1}" type="slidenum">
              <a:rPr lang="en-US" sz="900" smtClean="0"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 descr="A picture containing clock, fence&#10;&#10;Description automatically generated">
            <a:extLst>
              <a:ext uri="{FF2B5EF4-FFF2-40B4-BE49-F238E27FC236}">
                <a16:creationId xmlns:a16="http://schemas.microsoft.com/office/drawing/2014/main" id="{ACD180F0-DF58-4D42-98CD-411CBBA27E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528" y="173760"/>
            <a:ext cx="662032" cy="61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663072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146" userDrawn="1">
          <p15:clr>
            <a:srgbClr val="FBAE40"/>
          </p15:clr>
        </p15:guide>
        <p15:guide id="2" pos="159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pos="5603" userDrawn="1">
          <p15:clr>
            <a:srgbClr val="FBAE40"/>
          </p15:clr>
        </p15:guide>
        <p15:guide id="5" pos="539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Graph &amp; Key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C7B6C7-20A7-0644-AFFD-0DC74CEEAA6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50829" y="218815"/>
            <a:ext cx="7123096" cy="4347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lang="en-US" sz="2400" b="1" kern="1200" baseline="0" dirty="0">
                <a:solidFill>
                  <a:srgbClr val="F4821F"/>
                </a:solidFill>
                <a:uFill>
                  <a:solidFill>
                    <a:schemeClr val="tx2"/>
                  </a:solidFill>
                </a:u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– one line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3349B83-1EFF-784E-93D0-021CF6186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6863" y="4420927"/>
            <a:ext cx="6431743" cy="434767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lang="en-US" sz="1200" b="0" kern="1200" baseline="0" dirty="0">
                <a:solidFill>
                  <a:srgbClr val="003C7D"/>
                </a:solidFill>
                <a:uFill>
                  <a:solidFill>
                    <a:schemeClr val="tx2"/>
                  </a:solidFill>
                </a:u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Key point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246A33C-4CCA-D94F-B63F-FDDF33C594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0831" y="728870"/>
            <a:ext cx="8567735" cy="28437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1200" kern="1200" dirty="0">
                <a:solidFill>
                  <a:srgbClr val="003C7D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Graph title, centered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44501" y="1075576"/>
            <a:ext cx="7576459" cy="305374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79F1FF97-645E-4048-9065-9182BF663448}"/>
              </a:ext>
            </a:extLst>
          </p:cNvPr>
          <p:cNvSpPr txBox="1"/>
          <p:nvPr userDrawn="1"/>
        </p:nvSpPr>
        <p:spPr>
          <a:xfrm rot="16200000">
            <a:off x="-1089194" y="3415786"/>
            <a:ext cx="2902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800" b="1" dirty="0">
                <a:solidFill>
                  <a:srgbClr val="F4821F"/>
                </a:solidFill>
                <a:latin typeface="Arial Nova" panose="020B0504020202020204" pitchFamily="34" charset="0"/>
              </a:rPr>
              <a:t>PVPS</a:t>
            </a:r>
            <a:endParaRPr lang="en-BE" sz="1800" b="1" dirty="0">
              <a:solidFill>
                <a:srgbClr val="F4821F"/>
              </a:solidFill>
              <a:latin typeface="Arial Nova" panose="020B05040202020202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C8A4C11-F344-4FAA-81B6-12046C2A66E7}"/>
              </a:ext>
            </a:extLst>
          </p:cNvPr>
          <p:cNvSpPr txBox="1"/>
          <p:nvPr userDrawn="1"/>
        </p:nvSpPr>
        <p:spPr>
          <a:xfrm>
            <a:off x="8179547" y="4696303"/>
            <a:ext cx="6514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C6F911-DFDC-4B93-962C-66F0D8D51AD1}" type="slidenum">
              <a:rPr lang="en-US" sz="900" smtClean="0"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Connector 6">
            <a:extLst>
              <a:ext uri="{FF2B5EF4-FFF2-40B4-BE49-F238E27FC236}">
                <a16:creationId xmlns:a16="http://schemas.microsoft.com/office/drawing/2014/main" id="{6CDB6413-C17C-4DB3-8430-8DAFF8093974}"/>
              </a:ext>
            </a:extLst>
          </p:cNvPr>
          <p:cNvCxnSpPr>
            <a:cxnSpLocks/>
          </p:cNvCxnSpPr>
          <p:nvPr userDrawn="1"/>
        </p:nvCxnSpPr>
        <p:spPr>
          <a:xfrm>
            <a:off x="1" y="666544"/>
            <a:ext cx="7873999" cy="0"/>
          </a:xfrm>
          <a:prstGeom prst="line">
            <a:avLst/>
          </a:prstGeom>
          <a:ln>
            <a:solidFill>
              <a:srgbClr val="F482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0" descr="A picture containing clock, fence&#10;&#10;Description automatically generated">
            <a:extLst>
              <a:ext uri="{FF2B5EF4-FFF2-40B4-BE49-F238E27FC236}">
                <a16:creationId xmlns:a16="http://schemas.microsoft.com/office/drawing/2014/main" id="{F1276EED-63C0-4779-9B0A-6D56E5AB22C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528" y="173760"/>
            <a:ext cx="662032" cy="61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7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59" userDrawn="1">
          <p15:clr>
            <a:srgbClr val="FBAE40"/>
          </p15:clr>
        </p15:guide>
        <p15:guide id="2" pos="5603" userDrawn="1">
          <p15:clr>
            <a:srgbClr val="FBAE40"/>
          </p15:clr>
        </p15:guide>
        <p15:guide id="3" orient="horz" pos="146" userDrawn="1">
          <p15:clr>
            <a:srgbClr val="FBAE40"/>
          </p15:clr>
        </p15:guide>
        <p15:guide id="4" pos="539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95F3DF4-8EA0-6440-9F6C-69B61C55484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50831" y="1700700"/>
            <a:ext cx="8316913" cy="519694"/>
          </a:xfrm>
          <a:prstGeom prst="rect">
            <a:avLst/>
          </a:prstGeom>
        </p:spPr>
        <p:txBody>
          <a:bodyPr lIns="0" anchor="ctr" anchorCtr="1">
            <a:noAutofit/>
          </a:bodyPr>
          <a:lstStyle>
            <a:lvl1pPr marL="0" marR="0" indent="0" algn="ctr" defTabSz="68574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 lang="en-US" sz="2400" b="1" kern="1200" dirty="0">
                <a:solidFill>
                  <a:srgbClr val="F4821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161988" marR="0" lvl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en-US" dirty="0"/>
              <a:t>Thank you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835992F8-323D-EF4B-867E-02F746EE31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0832" y="2339080"/>
            <a:ext cx="8316913" cy="293284"/>
          </a:xfrm>
          <a:prstGeom prst="rect">
            <a:avLst/>
          </a:prstGeom>
        </p:spPr>
        <p:txBody>
          <a:bodyPr lIns="0">
            <a:noAutofit/>
          </a:bodyPr>
          <a:lstStyle>
            <a:lvl1pPr marL="161988" marR="0" indent="-161988" algn="ctr" defTabSz="685749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 lang="en-US" sz="1800" kern="1200" baseline="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161988" marR="0" lvl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en-US" dirty="0"/>
              <a:t>Name, Task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856184C6-4F83-044B-B28D-60A04D01A54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3602" y="2646651"/>
            <a:ext cx="8316913" cy="293284"/>
          </a:xfrm>
          <a:prstGeom prst="rect">
            <a:avLst/>
          </a:prstGeom>
        </p:spPr>
        <p:txBody>
          <a:bodyPr lIns="0">
            <a:noAutofit/>
          </a:bodyPr>
          <a:lstStyle>
            <a:lvl1pPr marL="161988" marR="0" indent="-161988" algn="l" defTabSz="685749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 lang="en-US" sz="1800" kern="1200" baseline="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161988" marR="0" lvl="0" indent="-161988" algn="l" defTabSz="685749" rtl="0" eaLnBrk="1" fontAlgn="auto" latinLnBrk="0" hangingPunct="1">
              <a:lnSpc>
                <a:spcPct val="100000"/>
              </a:lnSpc>
              <a:spcBef>
                <a:spcPts val="1650"/>
              </a:spcBef>
              <a:spcAft>
                <a:spcPts val="0"/>
              </a:spcAft>
              <a:buClr>
                <a:schemeClr val="bg1">
                  <a:lumMod val="65000"/>
                </a:schemeClr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en-US" dirty="0"/>
              <a:t>email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48FBD9B-28A2-42C7-8E45-0732AA2F8749}"/>
              </a:ext>
            </a:extLst>
          </p:cNvPr>
          <p:cNvSpPr txBox="1"/>
          <p:nvPr userDrawn="1"/>
        </p:nvSpPr>
        <p:spPr>
          <a:xfrm>
            <a:off x="112927" y="129637"/>
            <a:ext cx="197394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50" b="1" dirty="0">
                <a:latin typeface="Arial Nova" panose="020B0504020202020204" pitchFamily="34" charset="0"/>
              </a:rPr>
              <a:t>www.iea-pvps.org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F74DEAC-5DC1-4765-8A8E-073D29527C02}"/>
              </a:ext>
            </a:extLst>
          </p:cNvPr>
          <p:cNvGrpSpPr/>
          <p:nvPr userDrawn="1"/>
        </p:nvGrpSpPr>
        <p:grpSpPr>
          <a:xfrm>
            <a:off x="0" y="4566602"/>
            <a:ext cx="9144000" cy="576898"/>
            <a:chOff x="0" y="4566602"/>
            <a:chExt cx="9144000" cy="57689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481B272-5B9D-4754-BD11-72667CB3DBC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566602"/>
              <a:ext cx="3509963" cy="576897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DFF1928-C522-45E0-99E5-0999082285CA}"/>
                </a:ext>
              </a:extLst>
            </p:cNvPr>
            <p:cNvSpPr/>
            <p:nvPr userDrawn="1"/>
          </p:nvSpPr>
          <p:spPr>
            <a:xfrm>
              <a:off x="3362325" y="4566602"/>
              <a:ext cx="5781675" cy="576898"/>
            </a:xfrm>
            <a:prstGeom prst="rect">
              <a:avLst/>
            </a:prstGeom>
            <a:solidFill>
              <a:srgbClr val="004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1201AD07-F73F-4811-ACB6-618B74B00CB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325" y="3129176"/>
            <a:ext cx="2196767" cy="1104605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59" userDrawn="1">
          <p15:clr>
            <a:srgbClr val="FBAE40"/>
          </p15:clr>
        </p15:guide>
        <p15:guide id="2" pos="5397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73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04" r:id="rId2"/>
    <p:sldLayoutId id="2147483703" r:id="rId3"/>
    <p:sldLayoutId id="2147483708" r:id="rId4"/>
  </p:sldLayoutIdLst>
  <p:hf hdr="0" ftr="0" dt="0"/>
  <p:txStyles>
    <p:titleStyle>
      <a:lvl1pPr algn="l" defTabSz="685749" rtl="0" eaLnBrk="1" latinLnBrk="0" hangingPunct="1">
        <a:spcBef>
          <a:spcPct val="0"/>
        </a:spcBef>
        <a:buNone/>
        <a:defRPr sz="27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88" indent="-161988" algn="l" defTabSz="685749" rtl="0" eaLnBrk="1" latinLnBrk="0" hangingPunct="1">
        <a:spcBef>
          <a:spcPts val="1650"/>
        </a:spcBef>
        <a:buClr>
          <a:schemeClr val="bg1">
            <a:lumMod val="65000"/>
          </a:schemeClr>
        </a:buClr>
        <a:buSzPct val="100000"/>
        <a:buFont typeface="Calibri" panose="020F050202020403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404970" indent="-134991" algn="l" defTabSz="685749" rtl="0" eaLnBrk="1" latinLnBrk="0" hangingPunct="1">
        <a:spcBef>
          <a:spcPts val="375"/>
        </a:spcBef>
        <a:buClr>
          <a:schemeClr val="bg1">
            <a:lumMod val="65000"/>
          </a:schemeClr>
        </a:buClr>
        <a:buSzPct val="100000"/>
        <a:buFont typeface="Segoe UI" panose="020B0502040204020203" pitchFamily="34" charset="0"/>
        <a:buChar char="-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66958" indent="-134991" algn="l" defTabSz="685749" rtl="0" eaLnBrk="1" latinLnBrk="0" hangingPunct="1">
        <a:spcBef>
          <a:spcPts val="375"/>
        </a:spcBef>
        <a:buClr>
          <a:schemeClr val="bg1">
            <a:lumMod val="75000"/>
          </a:schemeClr>
        </a:buClr>
        <a:buFont typeface="Segoe UI" panose="020B0502040204020203" pitchFamily="34" charset="0"/>
        <a:buChar char="-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60" indent="-171438" algn="l" defTabSz="685749" rtl="0" eaLnBrk="1" latinLnBrk="0" hangingPunct="1">
        <a:spcBef>
          <a:spcPct val="20000"/>
        </a:spcBef>
        <a:buFont typeface="Arial" panose="020B0604020202020204" pitchFamily="34" charset="0"/>
        <a:buChar char="∙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35" indent="-171438" algn="l" defTabSz="685749" rtl="0" eaLnBrk="1" latinLnBrk="0" hangingPunct="1">
        <a:spcBef>
          <a:spcPct val="20000"/>
        </a:spcBef>
        <a:buFont typeface="Arial" panose="020B0604020202020204" pitchFamily="34" charset="0"/>
        <a:buChar char="▫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Philipp.Blechinger@rl-institut.de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39918276-8203-417F-BCD4-DD500BC36BC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Success Factors for Renewable Island Mini-Grids</a:t>
            </a:r>
            <a:endParaRPr lang="de-DE" dirty="0"/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B65ED596-FC94-4B02-95FA-D554CB1D114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800" dirty="0">
                <a:solidFill>
                  <a:srgbClr val="103D7D"/>
                </a:solidFill>
              </a:rPr>
              <a:t>Task </a:t>
            </a:r>
            <a:r>
              <a:rPr lang="en-US" dirty="0">
                <a:solidFill>
                  <a:srgbClr val="103D7D"/>
                </a:solidFill>
              </a:rPr>
              <a:t>18</a:t>
            </a:r>
            <a:r>
              <a:rPr lang="en-US" sz="1800" dirty="0">
                <a:solidFill>
                  <a:srgbClr val="103D7D"/>
                </a:solidFill>
              </a:rPr>
              <a:t>: </a:t>
            </a:r>
            <a:r>
              <a:rPr lang="en-GB" sz="1800" dirty="0">
                <a:solidFill>
                  <a:srgbClr val="103D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Off-Grid and Edge-of-Grid Photovoltaic Systems</a:t>
            </a:r>
            <a:r>
              <a:rPr lang="de-DE" dirty="0">
                <a:solidFill>
                  <a:srgbClr val="103D7D"/>
                </a:solidFill>
                <a:effectLst/>
              </a:rPr>
              <a:t> </a:t>
            </a:r>
            <a:endParaRPr lang="en-US" sz="1800" dirty="0">
              <a:solidFill>
                <a:srgbClr val="103D7D"/>
              </a:solidFill>
            </a:endParaRP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08D567FD-ABEF-4093-94E5-6AB99A8C56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/>
              <a:t>September </a:t>
            </a:r>
            <a:r>
              <a:rPr lang="en-US" dirty="0"/>
              <a:t>2026</a:t>
            </a:r>
            <a:endParaRPr lang="en-US" sz="18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CCC1520-6F8A-4F41-9BBD-3128BEDBF60D}"/>
              </a:ext>
            </a:extLst>
          </p:cNvPr>
          <p:cNvSpPr txBox="1"/>
          <p:nvPr/>
        </p:nvSpPr>
        <p:spPr>
          <a:xfrm>
            <a:off x="5565913" y="2244346"/>
            <a:ext cx="269819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50" b="1" dirty="0"/>
              <a:t>INSERT A PICTURE THIS SIZE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8DB44-5D09-6576-6AFC-BCFC1EFD98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72"/>
          <a:stretch>
            <a:fillRect/>
          </a:stretch>
        </p:blipFill>
        <p:spPr bwMode="auto">
          <a:xfrm>
            <a:off x="3233450" y="310091"/>
            <a:ext cx="5381740" cy="2646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17572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E777A-56C7-76D8-9AFA-7C655FE1F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EEC33293-E86D-204D-092B-C37BBDAAD1B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BE" dirty="0"/>
              <a:t>Motivation and objectives of report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EBD7E2C9-3E67-DF72-EEE1-0AAEEC9E8A0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6447" y="889005"/>
            <a:ext cx="8041292" cy="3682492"/>
          </a:xfrm>
        </p:spPr>
        <p:txBody>
          <a:bodyPr/>
          <a:lstStyle/>
          <a:p>
            <a:pPr lvl="1">
              <a:spcAft>
                <a:spcPts val="0"/>
              </a:spcAft>
            </a:pPr>
            <a:r>
              <a:rPr lang="en-US" sz="1600" dirty="0"/>
              <a:t>Islands face acute energy vulnerability — isolated, diesel-dependent grids exposed to volatile fuel costs and climate risks (storms, sea-level rise)</a:t>
            </a:r>
          </a:p>
          <a:p>
            <a:pPr lvl="1">
              <a:spcAft>
                <a:spcPts val="0"/>
              </a:spcAft>
            </a:pPr>
            <a:r>
              <a:rPr lang="en-US" sz="1600" dirty="0"/>
              <a:t>Islands are natural testbeds — small, contained systems make them ideal for demonstrating high-renewable-share solutions</a:t>
            </a:r>
          </a:p>
          <a:p>
            <a:pPr lvl="1">
              <a:spcAft>
                <a:spcPts val="0"/>
              </a:spcAft>
            </a:pPr>
            <a:r>
              <a:rPr lang="en-US" sz="1600" dirty="0"/>
              <a:t>Shift focus from barriers to success factors — identify what works and why, not just catalogue obstacles</a:t>
            </a:r>
          </a:p>
          <a:p>
            <a:pPr lvl="1">
              <a:spcAft>
                <a:spcPts val="0"/>
              </a:spcAft>
            </a:pPr>
            <a:r>
              <a:rPr lang="en-US" sz="1600" dirty="0"/>
              <a:t>Provide structured guidance by mapping success factors across the project life cycle: Preparation, Design, Implementation, and Monitoring &amp; Evaluation.</a:t>
            </a:r>
          </a:p>
          <a:p>
            <a:pPr lvl="1">
              <a:spcAft>
                <a:spcPts val="0"/>
              </a:spcAft>
            </a:pPr>
            <a:r>
              <a:rPr lang="en-US" sz="1600" dirty="0"/>
              <a:t>Evaluate success factors using a 5-category analytical framework (Social, Political, Technical, Economic, Environmental).</a:t>
            </a:r>
          </a:p>
          <a:p>
            <a:pPr lvl="1">
              <a:spcAft>
                <a:spcPts val="0"/>
              </a:spcAft>
            </a:pPr>
            <a:r>
              <a:rPr lang="en-US" sz="1600" dirty="0"/>
              <a:t>Offer a validated catalogue of 111 success factors across 11 real-world island case studies, with practical insights for replication.</a:t>
            </a:r>
          </a:p>
        </p:txBody>
      </p:sp>
    </p:spTree>
    <p:extLst>
      <p:ext uri="{BB962C8B-B14F-4D97-AF65-F5344CB8AC3E}">
        <p14:creationId xmlns:p14="http://schemas.microsoft.com/office/powerpoint/2010/main" val="1003088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732C2-8E68-9CC9-D33E-E7DF9BF5E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93D1B251-CD25-857A-661A-05D46380A92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BE" dirty="0"/>
              <a:t>Main </a:t>
            </a:r>
            <a:r>
              <a:rPr lang="fr-BE" dirty="0" err="1"/>
              <a:t>results</a:t>
            </a:r>
            <a:r>
              <a:rPr lang="fr-BE" dirty="0"/>
              <a:t>: Distribution of </a:t>
            </a:r>
            <a:r>
              <a:rPr lang="fr-BE" dirty="0" err="1"/>
              <a:t>success</a:t>
            </a:r>
            <a:r>
              <a:rPr lang="fr-BE" dirty="0"/>
              <a:t> </a:t>
            </a:r>
            <a:r>
              <a:rPr lang="fr-BE" dirty="0" err="1"/>
              <a:t>factors</a:t>
            </a:r>
            <a:endParaRPr lang="fr-B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BBDC83A-49D0-E869-8ED5-BBF267FE3E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7630" y="839619"/>
            <a:ext cx="4077133" cy="271808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AF6C316E-6D9F-0BD8-4F7E-BD7CBEE2AD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836"/>
          <a:stretch>
            <a:fillRect/>
          </a:stretch>
        </p:blipFill>
        <p:spPr>
          <a:xfrm>
            <a:off x="522312" y="839619"/>
            <a:ext cx="4295317" cy="265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7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F6773-8D1F-E64D-FD4C-82C6C6E58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AA23ECF5-B115-0D80-AD26-96E60526C2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BE" dirty="0" err="1"/>
              <a:t>Summary</a:t>
            </a:r>
            <a:r>
              <a:rPr lang="fr-BE" dirty="0"/>
              <a:t> and </a:t>
            </a:r>
            <a:r>
              <a:rPr lang="fr-BE" dirty="0" err="1"/>
              <a:t>recommendations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2B9A37-3C46-0C17-7117-4F0F2A73E8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421199" lvl="1" indent="-285750">
              <a:spcBef>
                <a:spcPts val="0"/>
              </a:spcBef>
            </a:pPr>
            <a:r>
              <a:rPr lang="en-US" sz="1800" dirty="0"/>
              <a:t>Success is engineered, not accidental — the islands that reach 80–100% renewable electricity got there through deliberate attention to social, political, technical, economic, and environmental factors, not just good technology.</a:t>
            </a:r>
          </a:p>
          <a:p>
            <a:pPr marL="421199" lvl="1" indent="-285750">
              <a:spcBef>
                <a:spcPts val="0"/>
              </a:spcBef>
            </a:pPr>
            <a:r>
              <a:rPr lang="en-US" sz="1800" dirty="0"/>
              <a:t>Preparation makes or breaks the project — nearly half of all success factors sit in the earliest phase; islands that invest in community buy-in, resource assessment, and political alignment upfront see smoother rollouts and fewer costly surprises later.</a:t>
            </a:r>
          </a:p>
          <a:p>
            <a:pPr marL="421199" lvl="1" indent="-285750">
              <a:spcBef>
                <a:spcPts val="0"/>
              </a:spcBef>
            </a:pPr>
            <a:r>
              <a:rPr lang="en-US" sz="1800" dirty="0"/>
              <a:t>People are the constant, everywhere — whatever the technology mix or governance model, sustained stakeholder engagement and strong local champions show up as the two most universal ingredients of success.</a:t>
            </a:r>
          </a:p>
          <a:p>
            <a:pPr marL="421199" lvl="1" indent="-285750">
              <a:spcBef>
                <a:spcPts val="0"/>
              </a:spcBef>
            </a:pPr>
            <a:r>
              <a:rPr lang="en-US" sz="1800" dirty="0"/>
              <a:t>The playbook travels — these lessons aren't island-specific; they offer a ready-made roadmap for off-grid and edge-of-grid electrification anywhere in the world.</a:t>
            </a:r>
            <a:endParaRPr lang="fr-BE" sz="1800" b="1" dirty="0"/>
          </a:p>
        </p:txBody>
      </p:sp>
    </p:spTree>
    <p:extLst>
      <p:ext uri="{BB962C8B-B14F-4D97-AF65-F5344CB8AC3E}">
        <p14:creationId xmlns:p14="http://schemas.microsoft.com/office/powerpoint/2010/main" val="28910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2B259C-1E4E-49E2-8894-BD2796DC32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50831" y="1600322"/>
            <a:ext cx="8316913" cy="51969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E7EC2B7-BE81-4492-91DA-9D4DB462820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l"/>
            <a:r>
              <a:rPr lang="en-US" sz="1800" dirty="0"/>
              <a:t>Philipp Blechinger, Task18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A9B3DFFC-B98B-4D65-9E63-4D8134753C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1800" dirty="0">
                <a:hlinkClick r:id="rId2"/>
              </a:rPr>
              <a:t>Philipp.Blechinger@rl-institut.de</a:t>
            </a:r>
            <a:r>
              <a:rPr lang="en-US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40546089"/>
      </p:ext>
    </p:extLst>
  </p:cSld>
  <p:clrMapOvr>
    <a:masterClrMapping/>
  </p:clrMapOvr>
</p:sld>
</file>

<file path=ppt/theme/theme1.xml><?xml version="1.0" encoding="utf-8"?>
<a:theme xmlns:a="http://schemas.openxmlformats.org/drawingml/2006/main" name="GB - New branding v5 (2)">
  <a:themeElements>
    <a:clrScheme name="Custom 1">
      <a:dk1>
        <a:srgbClr val="F4821F"/>
      </a:dk1>
      <a:lt1>
        <a:sysClr val="window" lastClr="FFFFFF"/>
      </a:lt1>
      <a:dk2>
        <a:srgbClr val="10307D"/>
      </a:dk2>
      <a:lt2>
        <a:srgbClr val="FFFFFF"/>
      </a:lt2>
      <a:accent1>
        <a:srgbClr val="10307D"/>
      </a:accent1>
      <a:accent2>
        <a:srgbClr val="10307D"/>
      </a:accent2>
      <a:accent3>
        <a:srgbClr val="F4821F"/>
      </a:accent3>
      <a:accent4>
        <a:srgbClr val="F4821F"/>
      </a:accent4>
      <a:accent5>
        <a:srgbClr val="10307D"/>
      </a:accent5>
      <a:accent6>
        <a:srgbClr val="10307D"/>
      </a:accent6>
      <a:hlink>
        <a:srgbClr val="F4821F"/>
      </a:hlink>
      <a:folHlink>
        <a:srgbClr val="F4821F"/>
      </a:folHlink>
    </a:clrScheme>
    <a:fontScheme name="IEA template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>
            <a:lumMod val="95000"/>
          </a:schemeClr>
        </a:solidFill>
        <a:ln>
          <a:noFill/>
        </a:ln>
      </a:spPr>
      <a:bodyPr rtlCol="0" anchor="ctr"/>
      <a:lstStyle>
        <a:defPPr algn="ctr">
          <a:defRPr sz="1200">
            <a:latin typeface="Segoe UI" panose="020B0502040204020203" pitchFamily="34" charset="0"/>
            <a:cs typeface="Segoe UI" panose="020B0502040204020203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4" id="{F39241C8-7B32-6A43-B0A8-3CE245A73584}" vid="{7F805EB4-DE15-E642-859E-CC7D6EBEE15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7F64544084520419F2CDDD2F28CBDD8" ma:contentTypeVersion="10" ma:contentTypeDescription="Ein neues Dokument erstellen." ma:contentTypeScope="" ma:versionID="d1801767ca45d4eaa11a3fb5ec8b00db">
  <xsd:schema xmlns:xsd="http://www.w3.org/2001/XMLSchema" xmlns:xs="http://www.w3.org/2001/XMLSchema" xmlns:p="http://schemas.microsoft.com/office/2006/metadata/properties" xmlns:ns2="50680139-d800-4421-8215-990e9f95d0c0" targetNamespace="http://schemas.microsoft.com/office/2006/metadata/properties" ma:root="true" ma:fieldsID="60be6d040c7b31398f418c8fe6eb321e" ns2:_="">
    <xsd:import namespace="50680139-d800-4421-8215-990e9f95d0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80139-d800-4421-8215-990e9f95d0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Bildmarkierungen" ma:readOnly="false" ma:fieldId="{5cf76f15-5ced-4ddc-b409-7134ff3c332f}" ma:taxonomyMulti="true" ma:sspId="18f10fbf-b7bf-4999-ba47-4e6b1cbc73b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0680139-d800-4421-8215-990e9f95d0c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09E4C4-D568-44D7-8D78-BABBA77DAE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680139-d800-4421-8215-990e9f95d0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27FD505-DBDB-4AB0-BFDC-027F98D2A72C}">
  <ds:schemaRefs>
    <ds:schemaRef ds:uri="http://schemas.microsoft.com/office/2006/metadata/properties"/>
    <ds:schemaRef ds:uri="http://schemas.microsoft.com/office/infopath/2007/PartnerControls"/>
    <ds:schemaRef ds:uri="50680139-d800-4421-8215-990e9f95d0c0"/>
  </ds:schemaRefs>
</ds:datastoreItem>
</file>

<file path=customXml/itemProps3.xml><?xml version="1.0" encoding="utf-8"?>
<ds:datastoreItem xmlns:ds="http://schemas.openxmlformats.org/officeDocument/2006/customXml" ds:itemID="{8A56E8DF-2419-40F3-81F8-DB83427705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313</Words>
  <Application>Microsoft Office PowerPoint</Application>
  <PresentationFormat>On-screen Show (16:9)</PresentationFormat>
  <Paragraphs>22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Nova</vt:lpstr>
      <vt:lpstr>Calibri</vt:lpstr>
      <vt:lpstr>Segoe UI</vt:lpstr>
      <vt:lpstr>GB - New branding v5 (2)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OLC</dc:creator>
  <cp:lastModifiedBy>Iñaki Landivar</cp:lastModifiedBy>
  <cp:revision>105</cp:revision>
  <cp:lastPrinted>2017-08-30T14:17:09Z</cp:lastPrinted>
  <dcterms:created xsi:type="dcterms:W3CDTF">2019-06-05T15:43:42Z</dcterms:created>
  <dcterms:modified xsi:type="dcterms:W3CDTF">2026-09-11T12:23:34Z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0x01010007F64544084520419F2CDDD2F28CBDD8</vt:lpwstr>
  </property>
  <property fmtid="{D5CDD505-2E9C-101B-9397-08002B2CF9AE}" pid="3" name="Order">
    <vt:r8>1000</vt:r8>
  </property>
  <property fmtid="{D5CDD505-2E9C-101B-9397-08002B2CF9AE}" pid="4" name="MediaServiceImageTags">
    <vt:lpwstr/>
  </property>
</Properties>
</file>